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</p:sldMasterIdLst>
  <p:sldIdLst>
    <p:sldId id="256" r:id="rId4"/>
    <p:sldId id="261" r:id="rId5"/>
    <p:sldId id="257" r:id="rId6"/>
    <p:sldId id="260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D3B2E-3BC7-48B2-A63A-AA305911BB3B}" type="doc">
      <dgm:prSet loTypeId="urn:microsoft.com/office/officeart/2005/8/layout/hierarchy2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0A56D9D4-8EDB-4E8C-8C52-5A22EA2E85EC}">
      <dgm:prSet phldrT="[Text]" custT="1"/>
      <dgm:spPr/>
      <dgm:t>
        <a:bodyPr/>
        <a:lstStyle/>
        <a:p>
          <a:r>
            <a:rPr lang="sl-SI" sz="4000" b="1" dirty="0"/>
            <a:t>REDNO GIBANJE</a:t>
          </a:r>
        </a:p>
      </dgm:t>
    </dgm:pt>
    <dgm:pt modelId="{B54B1BFA-4ED9-4502-BF58-E34BFFE7C1AF}" type="parTrans" cxnId="{FD31E0E1-9AC8-4536-B9B2-91C418734E22}">
      <dgm:prSet/>
      <dgm:spPr/>
      <dgm:t>
        <a:bodyPr/>
        <a:lstStyle/>
        <a:p>
          <a:endParaRPr lang="sl-SI"/>
        </a:p>
      </dgm:t>
    </dgm:pt>
    <dgm:pt modelId="{349C0B1E-63C3-4C1D-BCF3-66CAEEA7F3E6}" type="sibTrans" cxnId="{FD31E0E1-9AC8-4536-B9B2-91C418734E22}">
      <dgm:prSet/>
      <dgm:spPr/>
      <dgm:t>
        <a:bodyPr/>
        <a:lstStyle/>
        <a:p>
          <a:endParaRPr lang="sl-SI"/>
        </a:p>
      </dgm:t>
    </dgm:pt>
    <dgm:pt modelId="{EB011927-144A-4B0B-B13F-70EBB51BE94C}">
      <dgm:prSet phldrT="[Text]" custT="1"/>
      <dgm:spPr/>
      <dgm:t>
        <a:bodyPr/>
        <a:lstStyle/>
        <a:p>
          <a:r>
            <a:rPr lang="sl-SI" sz="2400" b="1" cap="none" dirty="0"/>
            <a:t>Pomaga pri razvoju mišic, kosti in sklepov.</a:t>
          </a:r>
          <a:endParaRPr lang="sl-SI" sz="2400" b="1" dirty="0"/>
        </a:p>
      </dgm:t>
    </dgm:pt>
    <dgm:pt modelId="{2125B963-85BB-4E5E-AABE-9A40C1D546CF}" type="parTrans" cxnId="{67096368-6163-4901-8A02-BF49D3DE96FA}">
      <dgm:prSet/>
      <dgm:spPr/>
      <dgm:t>
        <a:bodyPr/>
        <a:lstStyle/>
        <a:p>
          <a:endParaRPr lang="sl-SI"/>
        </a:p>
      </dgm:t>
    </dgm:pt>
    <dgm:pt modelId="{B7144DE3-D4A7-4AEC-9770-8AC2A236AB39}" type="sibTrans" cxnId="{67096368-6163-4901-8A02-BF49D3DE96FA}">
      <dgm:prSet/>
      <dgm:spPr/>
      <dgm:t>
        <a:bodyPr/>
        <a:lstStyle/>
        <a:p>
          <a:endParaRPr lang="sl-SI"/>
        </a:p>
      </dgm:t>
    </dgm:pt>
    <dgm:pt modelId="{D45BD9E4-8BAB-4752-A79E-182A288BEE69}">
      <dgm:prSet phldrT="[Text]" custT="1"/>
      <dgm:spPr/>
      <dgm:t>
        <a:bodyPr/>
        <a:lstStyle/>
        <a:p>
          <a:r>
            <a:rPr lang="sl-SI" sz="2400" b="1" cap="none" dirty="0"/>
            <a:t>Razume in pozna svoje telo, ga tudi bolje obvladuje.</a:t>
          </a:r>
          <a:endParaRPr lang="sl-SI" sz="2400" b="1" dirty="0"/>
        </a:p>
      </dgm:t>
    </dgm:pt>
    <dgm:pt modelId="{D06A4D0C-CC5F-40D0-BF38-0F588425985F}" type="parTrans" cxnId="{7B5DC891-1035-419A-9E50-B1779A6E8B3E}">
      <dgm:prSet/>
      <dgm:spPr/>
      <dgm:t>
        <a:bodyPr/>
        <a:lstStyle/>
        <a:p>
          <a:endParaRPr lang="sl-SI"/>
        </a:p>
      </dgm:t>
    </dgm:pt>
    <dgm:pt modelId="{63BAA492-9E6B-4F0E-AAF6-6303F823A6FD}" type="sibTrans" cxnId="{7B5DC891-1035-419A-9E50-B1779A6E8B3E}">
      <dgm:prSet/>
      <dgm:spPr/>
      <dgm:t>
        <a:bodyPr/>
        <a:lstStyle/>
        <a:p>
          <a:endParaRPr lang="sl-SI"/>
        </a:p>
      </dgm:t>
    </dgm:pt>
    <dgm:pt modelId="{0F0A53B2-4787-4DA0-B57D-C32E0BDEA96B}">
      <dgm:prSet phldrT="[Text]" custT="1"/>
      <dgm:spPr/>
      <dgm:t>
        <a:bodyPr/>
        <a:lstStyle/>
        <a:p>
          <a:r>
            <a:rPr lang="sl-SI" sz="2400" b="1" cap="none" dirty="0"/>
            <a:t>Pridobiva samozavest in pozitivno samopodobo,                  ima boljše umske sposobnosti (hitreje si zapomni snov, ima boljšo koncentracijo.</a:t>
          </a:r>
          <a:endParaRPr lang="sl-SI" sz="2400" b="1" dirty="0"/>
        </a:p>
      </dgm:t>
    </dgm:pt>
    <dgm:pt modelId="{1476B766-BA24-4453-BAF1-F1F56DB496FD}" type="parTrans" cxnId="{99DD0961-23F4-4923-9C1B-381A827C809C}">
      <dgm:prSet/>
      <dgm:spPr/>
      <dgm:t>
        <a:bodyPr/>
        <a:lstStyle/>
        <a:p>
          <a:endParaRPr lang="sl-SI"/>
        </a:p>
      </dgm:t>
    </dgm:pt>
    <dgm:pt modelId="{07352258-649C-486F-AC8B-E296D2708748}" type="sibTrans" cxnId="{99DD0961-23F4-4923-9C1B-381A827C809C}">
      <dgm:prSet/>
      <dgm:spPr/>
      <dgm:t>
        <a:bodyPr/>
        <a:lstStyle/>
        <a:p>
          <a:endParaRPr lang="sl-SI"/>
        </a:p>
      </dgm:t>
    </dgm:pt>
    <dgm:pt modelId="{E20280C5-926B-4B75-8790-0C1A369845E9}">
      <dgm:prSet phldrT="[Text]" custT="1"/>
      <dgm:spPr/>
      <dgm:t>
        <a:bodyPr/>
        <a:lstStyle/>
        <a:p>
          <a:r>
            <a:rPr lang="sl-SI" sz="2400" b="1" cap="none" dirty="0"/>
            <a:t>Krepi zdravje in imunski sistem. </a:t>
          </a:r>
          <a:endParaRPr lang="sl-SI" sz="2400" b="1" dirty="0"/>
        </a:p>
      </dgm:t>
    </dgm:pt>
    <dgm:pt modelId="{BE5E6F9A-1CFB-49F0-ABCD-D4A770EF7C1E}" type="parTrans" cxnId="{3B6A47BE-F771-42DA-9CFD-853D5C73E2FC}">
      <dgm:prSet/>
      <dgm:spPr/>
      <dgm:t>
        <a:bodyPr/>
        <a:lstStyle/>
        <a:p>
          <a:endParaRPr lang="sl-SI"/>
        </a:p>
      </dgm:t>
    </dgm:pt>
    <dgm:pt modelId="{30B2EEB6-89B4-48DD-B99C-DA9BBAE3C694}" type="sibTrans" cxnId="{3B6A47BE-F771-42DA-9CFD-853D5C73E2FC}">
      <dgm:prSet/>
      <dgm:spPr/>
      <dgm:t>
        <a:bodyPr/>
        <a:lstStyle/>
        <a:p>
          <a:endParaRPr lang="sl-SI"/>
        </a:p>
      </dgm:t>
    </dgm:pt>
    <dgm:pt modelId="{A397B8F7-E486-4010-94DA-C1B31752BEF6}">
      <dgm:prSet phldrT="[Text]" custT="1"/>
      <dgm:spPr/>
      <dgm:t>
        <a:bodyPr/>
        <a:lstStyle/>
        <a:p>
          <a:r>
            <a:rPr lang="sl-SI" sz="2400" b="1" cap="none" dirty="0"/>
            <a:t>Vpliva na njihov telesni in duševni razvoj ter preprečuje številne bolezni, debelost, …</a:t>
          </a:r>
          <a:endParaRPr lang="sl-SI" sz="2400" b="1" dirty="0"/>
        </a:p>
      </dgm:t>
    </dgm:pt>
    <dgm:pt modelId="{BBA54534-D3B9-4751-AAFD-65479B7F226F}" type="parTrans" cxnId="{FF472051-8DAF-4880-BE33-3F5E3A03E0E6}">
      <dgm:prSet/>
      <dgm:spPr/>
      <dgm:t>
        <a:bodyPr/>
        <a:lstStyle/>
        <a:p>
          <a:endParaRPr lang="sl-SI"/>
        </a:p>
      </dgm:t>
    </dgm:pt>
    <dgm:pt modelId="{F99B36C2-5024-4BCB-BFDA-8B27024F0FD1}" type="sibTrans" cxnId="{FF472051-8DAF-4880-BE33-3F5E3A03E0E6}">
      <dgm:prSet/>
      <dgm:spPr/>
      <dgm:t>
        <a:bodyPr/>
        <a:lstStyle/>
        <a:p>
          <a:endParaRPr lang="sl-SI"/>
        </a:p>
      </dgm:t>
    </dgm:pt>
    <dgm:pt modelId="{B71DBF58-3055-47D1-A1A3-5D7A385F0C33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400" b="1" dirty="0"/>
            <a:t>Razvoj finomotoričnih sposobnosti.</a:t>
          </a:r>
        </a:p>
      </dgm:t>
    </dgm:pt>
    <dgm:pt modelId="{7302206D-9A22-4C2B-9A2A-38C926807867}" type="parTrans" cxnId="{0976F453-61AF-49AD-ABCB-0745A06AE304}">
      <dgm:prSet/>
      <dgm:spPr/>
      <dgm:t>
        <a:bodyPr/>
        <a:lstStyle/>
        <a:p>
          <a:endParaRPr lang="sl-SI"/>
        </a:p>
      </dgm:t>
    </dgm:pt>
    <dgm:pt modelId="{9BDFB6A7-01CB-43D8-8F58-F5C2E4AA3E5E}" type="sibTrans" cxnId="{0976F453-61AF-49AD-ABCB-0745A06AE304}">
      <dgm:prSet/>
      <dgm:spPr/>
      <dgm:t>
        <a:bodyPr/>
        <a:lstStyle/>
        <a:p>
          <a:endParaRPr lang="sl-SI"/>
        </a:p>
      </dgm:t>
    </dgm:pt>
    <dgm:pt modelId="{29034E0D-A08F-4EF3-B0D1-58C8F4F10275}">
      <dgm:prSet custT="1"/>
      <dgm:spPr/>
      <dgm:t>
        <a:bodyPr/>
        <a:lstStyle/>
        <a:p>
          <a:r>
            <a:rPr lang="sl-SI" sz="2400" b="1" cap="none" dirty="0" err="1"/>
            <a:t>Šp</a:t>
          </a:r>
          <a:r>
            <a:rPr lang="sl-SI" sz="2400" b="1" cap="none" dirty="0"/>
            <a:t>. aktivnost prenesejo tudi v poznejša življenjska obdobja.</a:t>
          </a:r>
          <a:endParaRPr lang="sl-SI" sz="2400" b="1" dirty="0"/>
        </a:p>
      </dgm:t>
    </dgm:pt>
    <dgm:pt modelId="{F1AD8692-1254-4566-A5A9-CA3443E19136}" type="parTrans" cxnId="{CF4C4986-4CE0-4840-9D76-56636AE2F66A}">
      <dgm:prSet/>
      <dgm:spPr/>
      <dgm:t>
        <a:bodyPr/>
        <a:lstStyle/>
        <a:p>
          <a:endParaRPr lang="sl-SI"/>
        </a:p>
      </dgm:t>
    </dgm:pt>
    <dgm:pt modelId="{9139F02D-D408-4C4E-BFC3-BF726AD8E895}" type="sibTrans" cxnId="{CF4C4986-4CE0-4840-9D76-56636AE2F66A}">
      <dgm:prSet/>
      <dgm:spPr/>
      <dgm:t>
        <a:bodyPr/>
        <a:lstStyle/>
        <a:p>
          <a:endParaRPr lang="sl-SI"/>
        </a:p>
      </dgm:t>
    </dgm:pt>
    <dgm:pt modelId="{AD312136-CDDC-4B8D-849F-26F631685783}" type="pres">
      <dgm:prSet presAssocID="{6F6D3B2E-3BC7-48B2-A63A-AA305911BB3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607C7CC-DDA1-464D-8BC4-CC3B8B281B05}" type="pres">
      <dgm:prSet presAssocID="{0A56D9D4-8EDB-4E8C-8C52-5A22EA2E85EC}" presName="root1" presStyleCnt="0"/>
      <dgm:spPr/>
    </dgm:pt>
    <dgm:pt modelId="{603FA8E7-4362-4C26-B92C-88C1951092BF}" type="pres">
      <dgm:prSet presAssocID="{0A56D9D4-8EDB-4E8C-8C52-5A22EA2E85EC}" presName="LevelOneTextNode" presStyleLbl="node0" presStyleIdx="0" presStyleCnt="1" custScaleX="117111" custScaleY="133194" custLinFactNeighborX="-7810" custLinFactNeighborY="-4899">
        <dgm:presLayoutVars>
          <dgm:chPref val="3"/>
        </dgm:presLayoutVars>
      </dgm:prSet>
      <dgm:spPr/>
    </dgm:pt>
    <dgm:pt modelId="{8C77CD39-E085-4C36-A66B-D446F3E4D962}" type="pres">
      <dgm:prSet presAssocID="{0A56D9D4-8EDB-4E8C-8C52-5A22EA2E85EC}" presName="level2hierChild" presStyleCnt="0"/>
      <dgm:spPr/>
    </dgm:pt>
    <dgm:pt modelId="{D952F7C9-9C1E-412D-9DBB-1EA59D64E26E}" type="pres">
      <dgm:prSet presAssocID="{2125B963-85BB-4E5E-AABE-9A40C1D546CF}" presName="conn2-1" presStyleLbl="parChTrans1D2" presStyleIdx="0" presStyleCnt="4"/>
      <dgm:spPr/>
    </dgm:pt>
    <dgm:pt modelId="{A739701E-8E1B-4057-90B1-AA65A256A5D7}" type="pres">
      <dgm:prSet presAssocID="{2125B963-85BB-4E5E-AABE-9A40C1D546CF}" presName="connTx" presStyleLbl="parChTrans1D2" presStyleIdx="0" presStyleCnt="4"/>
      <dgm:spPr/>
    </dgm:pt>
    <dgm:pt modelId="{FC720BF0-949C-4D78-B60D-C942B5E1D1CB}" type="pres">
      <dgm:prSet presAssocID="{EB011927-144A-4B0B-B13F-70EBB51BE94C}" presName="root2" presStyleCnt="0"/>
      <dgm:spPr/>
    </dgm:pt>
    <dgm:pt modelId="{E3562E41-5647-4A56-9599-55A8FA755409}" type="pres">
      <dgm:prSet presAssocID="{EB011927-144A-4B0B-B13F-70EBB51BE94C}" presName="LevelTwoTextNode" presStyleLbl="node2" presStyleIdx="0" presStyleCnt="4" custScaleX="117530" custScaleY="131081" custLinFactNeighborX="883" custLinFactNeighborY="-61828">
        <dgm:presLayoutVars>
          <dgm:chPref val="3"/>
        </dgm:presLayoutVars>
      </dgm:prSet>
      <dgm:spPr/>
    </dgm:pt>
    <dgm:pt modelId="{151C96E7-32B1-45F6-A6F1-8C40947CFD7B}" type="pres">
      <dgm:prSet presAssocID="{EB011927-144A-4B0B-B13F-70EBB51BE94C}" presName="level3hierChild" presStyleCnt="0"/>
      <dgm:spPr/>
    </dgm:pt>
    <dgm:pt modelId="{73846C50-E025-40BD-B761-6B1B14C9280C}" type="pres">
      <dgm:prSet presAssocID="{7302206D-9A22-4C2B-9A2A-38C926807867}" presName="conn2-1" presStyleLbl="parChTrans1D2" presStyleIdx="1" presStyleCnt="4"/>
      <dgm:spPr/>
    </dgm:pt>
    <dgm:pt modelId="{8C1FD51B-5A19-47BC-A681-F7205324905C}" type="pres">
      <dgm:prSet presAssocID="{7302206D-9A22-4C2B-9A2A-38C926807867}" presName="connTx" presStyleLbl="parChTrans1D2" presStyleIdx="1" presStyleCnt="4"/>
      <dgm:spPr/>
    </dgm:pt>
    <dgm:pt modelId="{C27FC838-9ADA-4337-8921-B1D2FF11849C}" type="pres">
      <dgm:prSet presAssocID="{B71DBF58-3055-47D1-A1A3-5D7A385F0C33}" presName="root2" presStyleCnt="0"/>
      <dgm:spPr/>
    </dgm:pt>
    <dgm:pt modelId="{94D33FC5-A0DE-4597-A05D-FB30E71EBD90}" type="pres">
      <dgm:prSet presAssocID="{B71DBF58-3055-47D1-A1A3-5D7A385F0C33}" presName="LevelTwoTextNode" presStyleLbl="node2" presStyleIdx="1" presStyleCnt="4" custScaleX="118198" custScaleY="150770" custLinFactNeighborX="883" custLinFactNeighborY="-23336">
        <dgm:presLayoutVars>
          <dgm:chPref val="3"/>
        </dgm:presLayoutVars>
      </dgm:prSet>
      <dgm:spPr/>
    </dgm:pt>
    <dgm:pt modelId="{C98332EC-B4A0-49FE-ACDE-D07C19693714}" type="pres">
      <dgm:prSet presAssocID="{B71DBF58-3055-47D1-A1A3-5D7A385F0C33}" presName="level3hierChild" presStyleCnt="0"/>
      <dgm:spPr/>
    </dgm:pt>
    <dgm:pt modelId="{C71FDCEA-4892-4438-832E-F2264A50EF55}" type="pres">
      <dgm:prSet presAssocID="{D06A4D0C-CC5F-40D0-BF38-0F588425985F}" presName="conn2-1" presStyleLbl="parChTrans1D3" presStyleIdx="0" presStyleCnt="3"/>
      <dgm:spPr/>
    </dgm:pt>
    <dgm:pt modelId="{051E2813-6F09-4662-98D3-28507D82031F}" type="pres">
      <dgm:prSet presAssocID="{D06A4D0C-CC5F-40D0-BF38-0F588425985F}" presName="connTx" presStyleLbl="parChTrans1D3" presStyleIdx="0" presStyleCnt="3"/>
      <dgm:spPr/>
    </dgm:pt>
    <dgm:pt modelId="{AD4C13A3-B7D2-443D-82D6-C06DDAFF2D52}" type="pres">
      <dgm:prSet presAssocID="{D45BD9E4-8BAB-4752-A79E-182A288BEE69}" presName="root2" presStyleCnt="0"/>
      <dgm:spPr/>
    </dgm:pt>
    <dgm:pt modelId="{24098549-2CA2-46A9-9370-337C5E04F731}" type="pres">
      <dgm:prSet presAssocID="{D45BD9E4-8BAB-4752-A79E-182A288BEE69}" presName="LevelTwoTextNode" presStyleLbl="node3" presStyleIdx="0" presStyleCnt="3" custScaleX="158186" custScaleY="137017" custLinFactNeighborX="2833" custLinFactNeighborY="-38450">
        <dgm:presLayoutVars>
          <dgm:chPref val="3"/>
        </dgm:presLayoutVars>
      </dgm:prSet>
      <dgm:spPr/>
    </dgm:pt>
    <dgm:pt modelId="{2CFA074A-1FD9-43F8-AC46-2FF0683788FE}" type="pres">
      <dgm:prSet presAssocID="{D45BD9E4-8BAB-4752-A79E-182A288BEE69}" presName="level3hierChild" presStyleCnt="0"/>
      <dgm:spPr/>
    </dgm:pt>
    <dgm:pt modelId="{85DEA6C5-BC25-4EB4-B1DA-6FAD80F919ED}" type="pres">
      <dgm:prSet presAssocID="{1476B766-BA24-4453-BAF1-F1F56DB496FD}" presName="conn2-1" presStyleLbl="parChTrans1D3" presStyleIdx="1" presStyleCnt="3"/>
      <dgm:spPr/>
    </dgm:pt>
    <dgm:pt modelId="{5A52DFA5-0279-46C5-9418-8A89606DEF8B}" type="pres">
      <dgm:prSet presAssocID="{1476B766-BA24-4453-BAF1-F1F56DB496FD}" presName="connTx" presStyleLbl="parChTrans1D3" presStyleIdx="1" presStyleCnt="3"/>
      <dgm:spPr/>
    </dgm:pt>
    <dgm:pt modelId="{BC116497-D65D-44FA-919D-A175F3BB75E3}" type="pres">
      <dgm:prSet presAssocID="{0F0A53B2-4787-4DA0-B57D-C32E0BDEA96B}" presName="root2" presStyleCnt="0"/>
      <dgm:spPr/>
    </dgm:pt>
    <dgm:pt modelId="{ED379A54-6CA8-45DD-B62C-D933F25BD469}" type="pres">
      <dgm:prSet presAssocID="{0F0A53B2-4787-4DA0-B57D-C32E0BDEA96B}" presName="LevelTwoTextNode" presStyleLbl="node3" presStyleIdx="1" presStyleCnt="3" custScaleX="168241" custScaleY="264778">
        <dgm:presLayoutVars>
          <dgm:chPref val="3"/>
        </dgm:presLayoutVars>
      </dgm:prSet>
      <dgm:spPr/>
    </dgm:pt>
    <dgm:pt modelId="{D3167D3A-A11B-43F9-B5A3-50795E692E77}" type="pres">
      <dgm:prSet presAssocID="{0F0A53B2-4787-4DA0-B57D-C32E0BDEA96B}" presName="level3hierChild" presStyleCnt="0"/>
      <dgm:spPr/>
    </dgm:pt>
    <dgm:pt modelId="{9E15E4DE-ED2D-450E-8C9B-A69269E15984}" type="pres">
      <dgm:prSet presAssocID="{F1AD8692-1254-4566-A5A9-CA3443E19136}" presName="conn2-1" presStyleLbl="parChTrans1D2" presStyleIdx="2" presStyleCnt="4"/>
      <dgm:spPr/>
    </dgm:pt>
    <dgm:pt modelId="{5A5D0389-A310-4CD1-BEBF-85B477DC738A}" type="pres">
      <dgm:prSet presAssocID="{F1AD8692-1254-4566-A5A9-CA3443E19136}" presName="connTx" presStyleLbl="parChTrans1D2" presStyleIdx="2" presStyleCnt="4"/>
      <dgm:spPr/>
    </dgm:pt>
    <dgm:pt modelId="{7AEA5281-85B2-4374-9B0C-03F7206A6469}" type="pres">
      <dgm:prSet presAssocID="{29034E0D-A08F-4EF3-B0D1-58C8F4F10275}" presName="root2" presStyleCnt="0"/>
      <dgm:spPr/>
    </dgm:pt>
    <dgm:pt modelId="{B6C27AFB-2DD7-4A57-8C8E-3D39A7EC8758}" type="pres">
      <dgm:prSet presAssocID="{29034E0D-A08F-4EF3-B0D1-58C8F4F10275}" presName="LevelTwoTextNode" presStyleLbl="node2" presStyleIdx="2" presStyleCnt="4" custScaleX="118223" custScaleY="199490" custLinFactNeighborX="883" custLinFactNeighborY="10782">
        <dgm:presLayoutVars>
          <dgm:chPref val="3"/>
        </dgm:presLayoutVars>
      </dgm:prSet>
      <dgm:spPr/>
    </dgm:pt>
    <dgm:pt modelId="{94D13702-98EE-49BB-B9F1-E882A1428B3C}" type="pres">
      <dgm:prSet presAssocID="{29034E0D-A08F-4EF3-B0D1-58C8F4F10275}" presName="level3hierChild" presStyleCnt="0"/>
      <dgm:spPr/>
    </dgm:pt>
    <dgm:pt modelId="{4509CB0F-A906-4EB3-A41B-ED49B2F6C516}" type="pres">
      <dgm:prSet presAssocID="{BE5E6F9A-1CFB-49F0-ABCD-D4A770EF7C1E}" presName="conn2-1" presStyleLbl="parChTrans1D2" presStyleIdx="3" presStyleCnt="4"/>
      <dgm:spPr/>
    </dgm:pt>
    <dgm:pt modelId="{118204BD-C7F3-4793-AB9B-99D276D0BB28}" type="pres">
      <dgm:prSet presAssocID="{BE5E6F9A-1CFB-49F0-ABCD-D4A770EF7C1E}" presName="connTx" presStyleLbl="parChTrans1D2" presStyleIdx="3" presStyleCnt="4"/>
      <dgm:spPr/>
    </dgm:pt>
    <dgm:pt modelId="{5C1EDF20-230D-4915-A6D9-90DC18984E33}" type="pres">
      <dgm:prSet presAssocID="{E20280C5-926B-4B75-8790-0C1A369845E9}" presName="root2" presStyleCnt="0"/>
      <dgm:spPr/>
    </dgm:pt>
    <dgm:pt modelId="{92945767-46E1-4ADF-B941-1F8CD1D89099}" type="pres">
      <dgm:prSet presAssocID="{E20280C5-926B-4B75-8790-0C1A369845E9}" presName="LevelTwoTextNode" presStyleLbl="node2" presStyleIdx="3" presStyleCnt="4" custScaleX="114079" custScaleY="115745" custLinFactNeighborX="2158" custLinFactNeighborY="31323">
        <dgm:presLayoutVars>
          <dgm:chPref val="3"/>
        </dgm:presLayoutVars>
      </dgm:prSet>
      <dgm:spPr/>
    </dgm:pt>
    <dgm:pt modelId="{7F61E77E-1BC0-42D3-ACDA-2DA74E1393FF}" type="pres">
      <dgm:prSet presAssocID="{E20280C5-926B-4B75-8790-0C1A369845E9}" presName="level3hierChild" presStyleCnt="0"/>
      <dgm:spPr/>
    </dgm:pt>
    <dgm:pt modelId="{C62EE21B-4130-4F16-BBC3-C8A2538E627E}" type="pres">
      <dgm:prSet presAssocID="{BBA54534-D3B9-4751-AAFD-65479B7F226F}" presName="conn2-1" presStyleLbl="parChTrans1D3" presStyleIdx="2" presStyleCnt="3"/>
      <dgm:spPr/>
    </dgm:pt>
    <dgm:pt modelId="{BAEC84F3-E851-4696-A290-6CCBD6A2B5E0}" type="pres">
      <dgm:prSet presAssocID="{BBA54534-D3B9-4751-AAFD-65479B7F226F}" presName="connTx" presStyleLbl="parChTrans1D3" presStyleIdx="2" presStyleCnt="3"/>
      <dgm:spPr/>
    </dgm:pt>
    <dgm:pt modelId="{4CE4F2FF-0F3F-4E11-A934-3F6FD8550C50}" type="pres">
      <dgm:prSet presAssocID="{A397B8F7-E486-4010-94DA-C1B31752BEF6}" presName="root2" presStyleCnt="0"/>
      <dgm:spPr/>
    </dgm:pt>
    <dgm:pt modelId="{B1F36117-F85C-4D28-BB64-BD20D92C484E}" type="pres">
      <dgm:prSet presAssocID="{A397B8F7-E486-4010-94DA-C1B31752BEF6}" presName="LevelTwoTextNode" presStyleLbl="node3" presStyleIdx="2" presStyleCnt="3" custScaleX="159289" custScaleY="185816" custLinFactNeighborX="7462" custLinFactNeighborY="20173">
        <dgm:presLayoutVars>
          <dgm:chPref val="3"/>
        </dgm:presLayoutVars>
      </dgm:prSet>
      <dgm:spPr/>
    </dgm:pt>
    <dgm:pt modelId="{37E0A28B-CCDC-404F-8888-7849B676C424}" type="pres">
      <dgm:prSet presAssocID="{A397B8F7-E486-4010-94DA-C1B31752BEF6}" presName="level3hierChild" presStyleCnt="0"/>
      <dgm:spPr/>
    </dgm:pt>
  </dgm:ptLst>
  <dgm:cxnLst>
    <dgm:cxn modelId="{6357F403-2FDF-40DE-98EA-0FFDD7E65CBD}" type="presOf" srcId="{0A56D9D4-8EDB-4E8C-8C52-5A22EA2E85EC}" destId="{603FA8E7-4362-4C26-B92C-88C1951092BF}" srcOrd="0" destOrd="0" presId="urn:microsoft.com/office/officeart/2005/8/layout/hierarchy2"/>
    <dgm:cxn modelId="{AD4ED710-3345-485E-9B73-FAB870D59089}" type="presOf" srcId="{0F0A53B2-4787-4DA0-B57D-C32E0BDEA96B}" destId="{ED379A54-6CA8-45DD-B62C-D933F25BD469}" srcOrd="0" destOrd="0" presId="urn:microsoft.com/office/officeart/2005/8/layout/hierarchy2"/>
    <dgm:cxn modelId="{DF30D72A-DDD8-44E2-85FF-A70A89B98F0E}" type="presOf" srcId="{BBA54534-D3B9-4751-AAFD-65479B7F226F}" destId="{BAEC84F3-E851-4696-A290-6CCBD6A2B5E0}" srcOrd="1" destOrd="0" presId="urn:microsoft.com/office/officeart/2005/8/layout/hierarchy2"/>
    <dgm:cxn modelId="{ECC90538-AC85-4FB0-9058-E29B00702B19}" type="presOf" srcId="{BBA54534-D3B9-4751-AAFD-65479B7F226F}" destId="{C62EE21B-4130-4F16-BBC3-C8A2538E627E}" srcOrd="0" destOrd="0" presId="urn:microsoft.com/office/officeart/2005/8/layout/hierarchy2"/>
    <dgm:cxn modelId="{9EE2755D-35EA-4461-A2D3-88D0D58D4716}" type="presOf" srcId="{D06A4D0C-CC5F-40D0-BF38-0F588425985F}" destId="{C71FDCEA-4892-4438-832E-F2264A50EF55}" srcOrd="0" destOrd="0" presId="urn:microsoft.com/office/officeart/2005/8/layout/hierarchy2"/>
    <dgm:cxn modelId="{99DD0961-23F4-4923-9C1B-381A827C809C}" srcId="{B71DBF58-3055-47D1-A1A3-5D7A385F0C33}" destId="{0F0A53B2-4787-4DA0-B57D-C32E0BDEA96B}" srcOrd="1" destOrd="0" parTransId="{1476B766-BA24-4453-BAF1-F1F56DB496FD}" sibTransId="{07352258-649C-486F-AC8B-E296D2708748}"/>
    <dgm:cxn modelId="{94A6D361-2530-4FB7-BEBE-7584EB9E75C9}" type="presOf" srcId="{D06A4D0C-CC5F-40D0-BF38-0F588425985F}" destId="{051E2813-6F09-4662-98D3-28507D82031F}" srcOrd="1" destOrd="0" presId="urn:microsoft.com/office/officeart/2005/8/layout/hierarchy2"/>
    <dgm:cxn modelId="{041D6945-4915-4E1C-8B3F-5C16340EBBED}" type="presOf" srcId="{7302206D-9A22-4C2B-9A2A-38C926807867}" destId="{73846C50-E025-40BD-B761-6B1B14C9280C}" srcOrd="0" destOrd="0" presId="urn:microsoft.com/office/officeart/2005/8/layout/hierarchy2"/>
    <dgm:cxn modelId="{67096368-6163-4901-8A02-BF49D3DE96FA}" srcId="{0A56D9D4-8EDB-4E8C-8C52-5A22EA2E85EC}" destId="{EB011927-144A-4B0B-B13F-70EBB51BE94C}" srcOrd="0" destOrd="0" parTransId="{2125B963-85BB-4E5E-AABE-9A40C1D546CF}" sibTransId="{B7144DE3-D4A7-4AEC-9770-8AC2A236AB39}"/>
    <dgm:cxn modelId="{A98E1569-2B72-4B09-B887-6E7CF54EEA55}" type="presOf" srcId="{EB011927-144A-4B0B-B13F-70EBB51BE94C}" destId="{E3562E41-5647-4A56-9599-55A8FA755409}" srcOrd="0" destOrd="0" presId="urn:microsoft.com/office/officeart/2005/8/layout/hierarchy2"/>
    <dgm:cxn modelId="{B7FE2450-565A-4121-BB08-6FA25A7424D9}" type="presOf" srcId="{F1AD8692-1254-4566-A5A9-CA3443E19136}" destId="{9E15E4DE-ED2D-450E-8C9B-A69269E15984}" srcOrd="0" destOrd="0" presId="urn:microsoft.com/office/officeart/2005/8/layout/hierarchy2"/>
    <dgm:cxn modelId="{FF472051-8DAF-4880-BE33-3F5E3A03E0E6}" srcId="{E20280C5-926B-4B75-8790-0C1A369845E9}" destId="{A397B8F7-E486-4010-94DA-C1B31752BEF6}" srcOrd="0" destOrd="0" parTransId="{BBA54534-D3B9-4751-AAFD-65479B7F226F}" sibTransId="{F99B36C2-5024-4BCB-BFDA-8B27024F0FD1}"/>
    <dgm:cxn modelId="{8140B951-6C66-4797-9F14-E93843FD166F}" type="presOf" srcId="{A397B8F7-E486-4010-94DA-C1B31752BEF6}" destId="{B1F36117-F85C-4D28-BB64-BD20D92C484E}" srcOrd="0" destOrd="0" presId="urn:microsoft.com/office/officeart/2005/8/layout/hierarchy2"/>
    <dgm:cxn modelId="{E420C272-A6A0-413C-9BBB-5AECB1DA76B2}" type="presOf" srcId="{BE5E6F9A-1CFB-49F0-ABCD-D4A770EF7C1E}" destId="{118204BD-C7F3-4793-AB9B-99D276D0BB28}" srcOrd="1" destOrd="0" presId="urn:microsoft.com/office/officeart/2005/8/layout/hierarchy2"/>
    <dgm:cxn modelId="{0976F453-61AF-49AD-ABCB-0745A06AE304}" srcId="{0A56D9D4-8EDB-4E8C-8C52-5A22EA2E85EC}" destId="{B71DBF58-3055-47D1-A1A3-5D7A385F0C33}" srcOrd="1" destOrd="0" parTransId="{7302206D-9A22-4C2B-9A2A-38C926807867}" sibTransId="{9BDFB6A7-01CB-43D8-8F58-F5C2E4AA3E5E}"/>
    <dgm:cxn modelId="{CE835678-807A-43EA-92BC-DC42236B73E6}" type="presOf" srcId="{2125B963-85BB-4E5E-AABE-9A40C1D546CF}" destId="{D952F7C9-9C1E-412D-9DBB-1EA59D64E26E}" srcOrd="0" destOrd="0" presId="urn:microsoft.com/office/officeart/2005/8/layout/hierarchy2"/>
    <dgm:cxn modelId="{CA53F378-F6C4-4B04-BB60-EC78176DB30F}" type="presOf" srcId="{B71DBF58-3055-47D1-A1A3-5D7A385F0C33}" destId="{94D33FC5-A0DE-4597-A05D-FB30E71EBD90}" srcOrd="0" destOrd="0" presId="urn:microsoft.com/office/officeart/2005/8/layout/hierarchy2"/>
    <dgm:cxn modelId="{0111EE5A-A7DC-4698-B6BE-597A25549610}" type="presOf" srcId="{2125B963-85BB-4E5E-AABE-9A40C1D546CF}" destId="{A739701E-8E1B-4057-90B1-AA65A256A5D7}" srcOrd="1" destOrd="0" presId="urn:microsoft.com/office/officeart/2005/8/layout/hierarchy2"/>
    <dgm:cxn modelId="{EE7F937E-E5B4-4903-9EA8-9562E5DAC8DE}" type="presOf" srcId="{29034E0D-A08F-4EF3-B0D1-58C8F4F10275}" destId="{B6C27AFB-2DD7-4A57-8C8E-3D39A7EC8758}" srcOrd="0" destOrd="0" presId="urn:microsoft.com/office/officeart/2005/8/layout/hierarchy2"/>
    <dgm:cxn modelId="{6AAFFA83-42D2-4BAF-B395-1065FF068B21}" type="presOf" srcId="{1476B766-BA24-4453-BAF1-F1F56DB496FD}" destId="{85DEA6C5-BC25-4EB4-B1DA-6FAD80F919ED}" srcOrd="0" destOrd="0" presId="urn:microsoft.com/office/officeart/2005/8/layout/hierarchy2"/>
    <dgm:cxn modelId="{CF4C4986-4CE0-4840-9D76-56636AE2F66A}" srcId="{0A56D9D4-8EDB-4E8C-8C52-5A22EA2E85EC}" destId="{29034E0D-A08F-4EF3-B0D1-58C8F4F10275}" srcOrd="2" destOrd="0" parTransId="{F1AD8692-1254-4566-A5A9-CA3443E19136}" sibTransId="{9139F02D-D408-4C4E-BFC3-BF726AD8E895}"/>
    <dgm:cxn modelId="{7B5DC891-1035-419A-9E50-B1779A6E8B3E}" srcId="{B71DBF58-3055-47D1-A1A3-5D7A385F0C33}" destId="{D45BD9E4-8BAB-4752-A79E-182A288BEE69}" srcOrd="0" destOrd="0" parTransId="{D06A4D0C-CC5F-40D0-BF38-0F588425985F}" sibTransId="{63BAA492-9E6B-4F0E-AAF6-6303F823A6FD}"/>
    <dgm:cxn modelId="{06E1B8A6-A1F1-4E3C-B22B-AA7C9B7B4124}" type="presOf" srcId="{6F6D3B2E-3BC7-48B2-A63A-AA305911BB3B}" destId="{AD312136-CDDC-4B8D-849F-26F631685783}" srcOrd="0" destOrd="0" presId="urn:microsoft.com/office/officeart/2005/8/layout/hierarchy2"/>
    <dgm:cxn modelId="{33CFC5B2-A8CB-45F7-B201-21A3D93E786C}" type="presOf" srcId="{F1AD8692-1254-4566-A5A9-CA3443E19136}" destId="{5A5D0389-A310-4CD1-BEBF-85B477DC738A}" srcOrd="1" destOrd="0" presId="urn:microsoft.com/office/officeart/2005/8/layout/hierarchy2"/>
    <dgm:cxn modelId="{3B6A47BE-F771-42DA-9CFD-853D5C73E2FC}" srcId="{0A56D9D4-8EDB-4E8C-8C52-5A22EA2E85EC}" destId="{E20280C5-926B-4B75-8790-0C1A369845E9}" srcOrd="3" destOrd="0" parTransId="{BE5E6F9A-1CFB-49F0-ABCD-D4A770EF7C1E}" sibTransId="{30B2EEB6-89B4-48DD-B99C-DA9BBAE3C694}"/>
    <dgm:cxn modelId="{445C34C9-30FA-46D6-A59E-D5D1A24C9CF1}" type="presOf" srcId="{BE5E6F9A-1CFB-49F0-ABCD-D4A770EF7C1E}" destId="{4509CB0F-A906-4EB3-A41B-ED49B2F6C516}" srcOrd="0" destOrd="0" presId="urn:microsoft.com/office/officeart/2005/8/layout/hierarchy2"/>
    <dgm:cxn modelId="{376FF4DE-1E83-47E8-B015-07B0B9BC3413}" type="presOf" srcId="{7302206D-9A22-4C2B-9A2A-38C926807867}" destId="{8C1FD51B-5A19-47BC-A681-F7205324905C}" srcOrd="1" destOrd="0" presId="urn:microsoft.com/office/officeart/2005/8/layout/hierarchy2"/>
    <dgm:cxn modelId="{FD31E0E1-9AC8-4536-B9B2-91C418734E22}" srcId="{6F6D3B2E-3BC7-48B2-A63A-AA305911BB3B}" destId="{0A56D9D4-8EDB-4E8C-8C52-5A22EA2E85EC}" srcOrd="0" destOrd="0" parTransId="{B54B1BFA-4ED9-4502-BF58-E34BFFE7C1AF}" sibTransId="{349C0B1E-63C3-4C1D-BCF3-66CAEEA7F3E6}"/>
    <dgm:cxn modelId="{5F4C66F0-6807-4CBA-A423-296D8811E787}" type="presOf" srcId="{E20280C5-926B-4B75-8790-0C1A369845E9}" destId="{92945767-46E1-4ADF-B941-1F8CD1D89099}" srcOrd="0" destOrd="0" presId="urn:microsoft.com/office/officeart/2005/8/layout/hierarchy2"/>
    <dgm:cxn modelId="{8DA1C6F7-A221-4A6F-AD71-84727E020D06}" type="presOf" srcId="{1476B766-BA24-4453-BAF1-F1F56DB496FD}" destId="{5A52DFA5-0279-46C5-9418-8A89606DEF8B}" srcOrd="1" destOrd="0" presId="urn:microsoft.com/office/officeart/2005/8/layout/hierarchy2"/>
    <dgm:cxn modelId="{BFEE16F9-5696-49CF-843A-1A040D310A38}" type="presOf" srcId="{D45BD9E4-8BAB-4752-A79E-182A288BEE69}" destId="{24098549-2CA2-46A9-9370-337C5E04F731}" srcOrd="0" destOrd="0" presId="urn:microsoft.com/office/officeart/2005/8/layout/hierarchy2"/>
    <dgm:cxn modelId="{60F1D4ED-4B4D-4EA0-A313-DB965C1F5F2B}" type="presParOf" srcId="{AD312136-CDDC-4B8D-849F-26F631685783}" destId="{E607C7CC-DDA1-464D-8BC4-CC3B8B281B05}" srcOrd="0" destOrd="0" presId="urn:microsoft.com/office/officeart/2005/8/layout/hierarchy2"/>
    <dgm:cxn modelId="{531D5141-4B51-4D94-A9B2-C6E5217ACCC3}" type="presParOf" srcId="{E607C7CC-DDA1-464D-8BC4-CC3B8B281B05}" destId="{603FA8E7-4362-4C26-B92C-88C1951092BF}" srcOrd="0" destOrd="0" presId="urn:microsoft.com/office/officeart/2005/8/layout/hierarchy2"/>
    <dgm:cxn modelId="{FB066784-DBB0-42CA-8578-99428572E546}" type="presParOf" srcId="{E607C7CC-DDA1-464D-8BC4-CC3B8B281B05}" destId="{8C77CD39-E085-4C36-A66B-D446F3E4D962}" srcOrd="1" destOrd="0" presId="urn:microsoft.com/office/officeart/2005/8/layout/hierarchy2"/>
    <dgm:cxn modelId="{39BE676A-3EFA-46E3-AFEB-1B169AA38F20}" type="presParOf" srcId="{8C77CD39-E085-4C36-A66B-D446F3E4D962}" destId="{D952F7C9-9C1E-412D-9DBB-1EA59D64E26E}" srcOrd="0" destOrd="0" presId="urn:microsoft.com/office/officeart/2005/8/layout/hierarchy2"/>
    <dgm:cxn modelId="{8812CB0D-B21D-4558-82A6-B4A8EC6B0A64}" type="presParOf" srcId="{D952F7C9-9C1E-412D-9DBB-1EA59D64E26E}" destId="{A739701E-8E1B-4057-90B1-AA65A256A5D7}" srcOrd="0" destOrd="0" presId="urn:microsoft.com/office/officeart/2005/8/layout/hierarchy2"/>
    <dgm:cxn modelId="{F473051B-9EE4-4D30-8BE8-1089690D2B69}" type="presParOf" srcId="{8C77CD39-E085-4C36-A66B-D446F3E4D962}" destId="{FC720BF0-949C-4D78-B60D-C942B5E1D1CB}" srcOrd="1" destOrd="0" presId="urn:microsoft.com/office/officeart/2005/8/layout/hierarchy2"/>
    <dgm:cxn modelId="{9438C344-A726-44A0-9EBB-303F372E2127}" type="presParOf" srcId="{FC720BF0-949C-4D78-B60D-C942B5E1D1CB}" destId="{E3562E41-5647-4A56-9599-55A8FA755409}" srcOrd="0" destOrd="0" presId="urn:microsoft.com/office/officeart/2005/8/layout/hierarchy2"/>
    <dgm:cxn modelId="{25B6E6F2-585C-416D-A3AD-4532AEBE07F2}" type="presParOf" srcId="{FC720BF0-949C-4D78-B60D-C942B5E1D1CB}" destId="{151C96E7-32B1-45F6-A6F1-8C40947CFD7B}" srcOrd="1" destOrd="0" presId="urn:microsoft.com/office/officeart/2005/8/layout/hierarchy2"/>
    <dgm:cxn modelId="{7D4AC259-3FAD-4442-8B5F-B593E29D3DD9}" type="presParOf" srcId="{8C77CD39-E085-4C36-A66B-D446F3E4D962}" destId="{73846C50-E025-40BD-B761-6B1B14C9280C}" srcOrd="2" destOrd="0" presId="urn:microsoft.com/office/officeart/2005/8/layout/hierarchy2"/>
    <dgm:cxn modelId="{1972876C-7E87-4F5A-B5E3-C22038FCEFA8}" type="presParOf" srcId="{73846C50-E025-40BD-B761-6B1B14C9280C}" destId="{8C1FD51B-5A19-47BC-A681-F7205324905C}" srcOrd="0" destOrd="0" presId="urn:microsoft.com/office/officeart/2005/8/layout/hierarchy2"/>
    <dgm:cxn modelId="{44F6B4B9-B9E7-4057-818D-8C0D1C440209}" type="presParOf" srcId="{8C77CD39-E085-4C36-A66B-D446F3E4D962}" destId="{C27FC838-9ADA-4337-8921-B1D2FF11849C}" srcOrd="3" destOrd="0" presId="urn:microsoft.com/office/officeart/2005/8/layout/hierarchy2"/>
    <dgm:cxn modelId="{41C34D21-66B0-4998-AE33-A5E4010B8797}" type="presParOf" srcId="{C27FC838-9ADA-4337-8921-B1D2FF11849C}" destId="{94D33FC5-A0DE-4597-A05D-FB30E71EBD90}" srcOrd="0" destOrd="0" presId="urn:microsoft.com/office/officeart/2005/8/layout/hierarchy2"/>
    <dgm:cxn modelId="{5DB8CE9F-0BC0-4F37-85DC-2F3FFFB38FFB}" type="presParOf" srcId="{C27FC838-9ADA-4337-8921-B1D2FF11849C}" destId="{C98332EC-B4A0-49FE-ACDE-D07C19693714}" srcOrd="1" destOrd="0" presId="urn:microsoft.com/office/officeart/2005/8/layout/hierarchy2"/>
    <dgm:cxn modelId="{F652550B-C64C-4724-8612-F339C356A74A}" type="presParOf" srcId="{C98332EC-B4A0-49FE-ACDE-D07C19693714}" destId="{C71FDCEA-4892-4438-832E-F2264A50EF55}" srcOrd="0" destOrd="0" presId="urn:microsoft.com/office/officeart/2005/8/layout/hierarchy2"/>
    <dgm:cxn modelId="{8A31400F-4F5D-4878-B28D-81FD473A288D}" type="presParOf" srcId="{C71FDCEA-4892-4438-832E-F2264A50EF55}" destId="{051E2813-6F09-4662-98D3-28507D82031F}" srcOrd="0" destOrd="0" presId="urn:microsoft.com/office/officeart/2005/8/layout/hierarchy2"/>
    <dgm:cxn modelId="{995186F3-70D3-4DE2-8974-251941C83499}" type="presParOf" srcId="{C98332EC-B4A0-49FE-ACDE-D07C19693714}" destId="{AD4C13A3-B7D2-443D-82D6-C06DDAFF2D52}" srcOrd="1" destOrd="0" presId="urn:microsoft.com/office/officeart/2005/8/layout/hierarchy2"/>
    <dgm:cxn modelId="{06BF8C9D-9712-4C07-BB39-0EFFCD6742A8}" type="presParOf" srcId="{AD4C13A3-B7D2-443D-82D6-C06DDAFF2D52}" destId="{24098549-2CA2-46A9-9370-337C5E04F731}" srcOrd="0" destOrd="0" presId="urn:microsoft.com/office/officeart/2005/8/layout/hierarchy2"/>
    <dgm:cxn modelId="{0646E6E3-C508-493E-95E7-42363087BBF7}" type="presParOf" srcId="{AD4C13A3-B7D2-443D-82D6-C06DDAFF2D52}" destId="{2CFA074A-1FD9-43F8-AC46-2FF0683788FE}" srcOrd="1" destOrd="0" presId="urn:microsoft.com/office/officeart/2005/8/layout/hierarchy2"/>
    <dgm:cxn modelId="{DBC6E716-C582-43D7-9605-E4010E8E6D01}" type="presParOf" srcId="{C98332EC-B4A0-49FE-ACDE-D07C19693714}" destId="{85DEA6C5-BC25-4EB4-B1DA-6FAD80F919ED}" srcOrd="2" destOrd="0" presId="urn:microsoft.com/office/officeart/2005/8/layout/hierarchy2"/>
    <dgm:cxn modelId="{E74B6F0B-6140-4586-B4D8-842C408EBE0A}" type="presParOf" srcId="{85DEA6C5-BC25-4EB4-B1DA-6FAD80F919ED}" destId="{5A52DFA5-0279-46C5-9418-8A89606DEF8B}" srcOrd="0" destOrd="0" presId="urn:microsoft.com/office/officeart/2005/8/layout/hierarchy2"/>
    <dgm:cxn modelId="{FD64D0CD-7F19-4500-A7C0-789A162E7202}" type="presParOf" srcId="{C98332EC-B4A0-49FE-ACDE-D07C19693714}" destId="{BC116497-D65D-44FA-919D-A175F3BB75E3}" srcOrd="3" destOrd="0" presId="urn:microsoft.com/office/officeart/2005/8/layout/hierarchy2"/>
    <dgm:cxn modelId="{949B12FA-8292-41EA-8C19-E0FB4E2857F5}" type="presParOf" srcId="{BC116497-D65D-44FA-919D-A175F3BB75E3}" destId="{ED379A54-6CA8-45DD-B62C-D933F25BD469}" srcOrd="0" destOrd="0" presId="urn:microsoft.com/office/officeart/2005/8/layout/hierarchy2"/>
    <dgm:cxn modelId="{A0AE7CB4-893B-4621-A3AD-17982823044A}" type="presParOf" srcId="{BC116497-D65D-44FA-919D-A175F3BB75E3}" destId="{D3167D3A-A11B-43F9-B5A3-50795E692E77}" srcOrd="1" destOrd="0" presId="urn:microsoft.com/office/officeart/2005/8/layout/hierarchy2"/>
    <dgm:cxn modelId="{AB5CF325-A957-48FF-8057-9C1B2DD932A3}" type="presParOf" srcId="{8C77CD39-E085-4C36-A66B-D446F3E4D962}" destId="{9E15E4DE-ED2D-450E-8C9B-A69269E15984}" srcOrd="4" destOrd="0" presId="urn:microsoft.com/office/officeart/2005/8/layout/hierarchy2"/>
    <dgm:cxn modelId="{7E62CAAB-5DCF-44B3-B5AC-ABAAF1E7200F}" type="presParOf" srcId="{9E15E4DE-ED2D-450E-8C9B-A69269E15984}" destId="{5A5D0389-A310-4CD1-BEBF-85B477DC738A}" srcOrd="0" destOrd="0" presId="urn:microsoft.com/office/officeart/2005/8/layout/hierarchy2"/>
    <dgm:cxn modelId="{E33AEE07-4335-44C8-BE86-4BB414A75997}" type="presParOf" srcId="{8C77CD39-E085-4C36-A66B-D446F3E4D962}" destId="{7AEA5281-85B2-4374-9B0C-03F7206A6469}" srcOrd="5" destOrd="0" presId="urn:microsoft.com/office/officeart/2005/8/layout/hierarchy2"/>
    <dgm:cxn modelId="{3DEDF241-32B0-4065-9861-D2348DF34441}" type="presParOf" srcId="{7AEA5281-85B2-4374-9B0C-03F7206A6469}" destId="{B6C27AFB-2DD7-4A57-8C8E-3D39A7EC8758}" srcOrd="0" destOrd="0" presId="urn:microsoft.com/office/officeart/2005/8/layout/hierarchy2"/>
    <dgm:cxn modelId="{8728DBEB-4F99-4C20-A48D-15CF659A5153}" type="presParOf" srcId="{7AEA5281-85B2-4374-9B0C-03F7206A6469}" destId="{94D13702-98EE-49BB-B9F1-E882A1428B3C}" srcOrd="1" destOrd="0" presId="urn:microsoft.com/office/officeart/2005/8/layout/hierarchy2"/>
    <dgm:cxn modelId="{9F299F7C-802F-4F9C-9312-7D847F5A2DC6}" type="presParOf" srcId="{8C77CD39-E085-4C36-A66B-D446F3E4D962}" destId="{4509CB0F-A906-4EB3-A41B-ED49B2F6C516}" srcOrd="6" destOrd="0" presId="urn:microsoft.com/office/officeart/2005/8/layout/hierarchy2"/>
    <dgm:cxn modelId="{119412B1-8120-44EE-93A5-31E5BE3F51E0}" type="presParOf" srcId="{4509CB0F-A906-4EB3-A41B-ED49B2F6C516}" destId="{118204BD-C7F3-4793-AB9B-99D276D0BB28}" srcOrd="0" destOrd="0" presId="urn:microsoft.com/office/officeart/2005/8/layout/hierarchy2"/>
    <dgm:cxn modelId="{0B3A6C79-C96F-462E-B90B-3103BE913575}" type="presParOf" srcId="{8C77CD39-E085-4C36-A66B-D446F3E4D962}" destId="{5C1EDF20-230D-4915-A6D9-90DC18984E33}" srcOrd="7" destOrd="0" presId="urn:microsoft.com/office/officeart/2005/8/layout/hierarchy2"/>
    <dgm:cxn modelId="{D6FEDB60-9254-4FA2-B823-C6DE876284FF}" type="presParOf" srcId="{5C1EDF20-230D-4915-A6D9-90DC18984E33}" destId="{92945767-46E1-4ADF-B941-1F8CD1D89099}" srcOrd="0" destOrd="0" presId="urn:microsoft.com/office/officeart/2005/8/layout/hierarchy2"/>
    <dgm:cxn modelId="{31FDCCBA-BF2F-4A60-BC14-A72BF100D66A}" type="presParOf" srcId="{5C1EDF20-230D-4915-A6D9-90DC18984E33}" destId="{7F61E77E-1BC0-42D3-ACDA-2DA74E1393FF}" srcOrd="1" destOrd="0" presId="urn:microsoft.com/office/officeart/2005/8/layout/hierarchy2"/>
    <dgm:cxn modelId="{469E7B24-E136-4FAD-AA7E-738651336A11}" type="presParOf" srcId="{7F61E77E-1BC0-42D3-ACDA-2DA74E1393FF}" destId="{C62EE21B-4130-4F16-BBC3-C8A2538E627E}" srcOrd="0" destOrd="0" presId="urn:microsoft.com/office/officeart/2005/8/layout/hierarchy2"/>
    <dgm:cxn modelId="{091929E9-E93D-46E7-937B-2098B4EE8202}" type="presParOf" srcId="{C62EE21B-4130-4F16-BBC3-C8A2538E627E}" destId="{BAEC84F3-E851-4696-A290-6CCBD6A2B5E0}" srcOrd="0" destOrd="0" presId="urn:microsoft.com/office/officeart/2005/8/layout/hierarchy2"/>
    <dgm:cxn modelId="{82728C6C-9774-4BC4-8D52-7DAF71463E36}" type="presParOf" srcId="{7F61E77E-1BC0-42D3-ACDA-2DA74E1393FF}" destId="{4CE4F2FF-0F3F-4E11-A934-3F6FD8550C50}" srcOrd="1" destOrd="0" presId="urn:microsoft.com/office/officeart/2005/8/layout/hierarchy2"/>
    <dgm:cxn modelId="{AF1B18D4-6841-4F2D-9251-E31F1EC61FE4}" type="presParOf" srcId="{4CE4F2FF-0F3F-4E11-A934-3F6FD8550C50}" destId="{B1F36117-F85C-4D28-BB64-BD20D92C484E}" srcOrd="0" destOrd="0" presId="urn:microsoft.com/office/officeart/2005/8/layout/hierarchy2"/>
    <dgm:cxn modelId="{5E1ADF75-FF1E-4035-B5B9-0FB52E0DA87B}" type="presParOf" srcId="{4CE4F2FF-0F3F-4E11-A934-3F6FD8550C50}" destId="{37E0A28B-CCDC-404F-8888-7849B676C42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65AB73-F602-4A4D-B4D0-9CAB93C54D9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sl-SI"/>
        </a:p>
      </dgm:t>
    </dgm:pt>
    <dgm:pt modelId="{366F9BD2-9E21-42A4-ABA2-FBD8E76FC2D5}">
      <dgm:prSet phldrT="[Text]" custT="1"/>
      <dgm:spPr/>
      <dgm:t>
        <a:bodyPr/>
        <a:lstStyle/>
        <a:p>
          <a:r>
            <a:rPr lang="sl-SI" sz="2800" b="1" dirty="0">
              <a:solidFill>
                <a:srgbClr val="0070C0"/>
              </a:solidFill>
              <a:latin typeface="Berlin Sans FB Demi" pitchFamily="34" charset="0"/>
            </a:rPr>
            <a:t>CILJI PROGRAMA</a:t>
          </a:r>
        </a:p>
      </dgm:t>
    </dgm:pt>
    <dgm:pt modelId="{CDA1FAB0-BAF3-44CD-8A51-D86DC4AAF295}" type="parTrans" cxnId="{0FF3C0BA-A5A2-4CBE-B8CB-C0EA80BBFAEE}">
      <dgm:prSet/>
      <dgm:spPr/>
      <dgm:t>
        <a:bodyPr/>
        <a:lstStyle/>
        <a:p>
          <a:endParaRPr lang="sl-SI"/>
        </a:p>
      </dgm:t>
    </dgm:pt>
    <dgm:pt modelId="{40E5FA44-46D7-4376-9A08-58B952B3CCA4}" type="sibTrans" cxnId="{0FF3C0BA-A5A2-4CBE-B8CB-C0EA80BBFAEE}">
      <dgm:prSet/>
      <dgm:spPr/>
      <dgm:t>
        <a:bodyPr/>
        <a:lstStyle/>
        <a:p>
          <a:endParaRPr lang="sl-SI"/>
        </a:p>
      </dgm:t>
    </dgm:pt>
    <dgm:pt modelId="{E4A531C8-56A2-47C5-9187-EA68FAE166EF}">
      <dgm:prSet phldrT="[Text]" custT="1"/>
      <dgm:spPr/>
      <dgm:t>
        <a:bodyPr/>
        <a:lstStyle/>
        <a:p>
          <a:r>
            <a:rPr lang="sl-SI" sz="1600" b="1" dirty="0">
              <a:latin typeface="Tahoma" pitchFamily="34" charset="0"/>
              <a:ea typeface="Tahoma" pitchFamily="34" charset="0"/>
              <a:cs typeface="Tahoma" pitchFamily="34" charset="0"/>
            </a:rPr>
            <a:t>Izboljšati gibalno učinkovitost</a:t>
          </a:r>
          <a:endParaRPr lang="sl-SI" sz="16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BAC6AA4-D43C-4905-A539-9D8331555B74}" type="parTrans" cxnId="{86E8AC76-7F0A-4D0B-96BA-87A419EE8695}">
      <dgm:prSet/>
      <dgm:spPr/>
      <dgm:t>
        <a:bodyPr/>
        <a:lstStyle/>
        <a:p>
          <a:endParaRPr lang="sl-SI"/>
        </a:p>
      </dgm:t>
    </dgm:pt>
    <dgm:pt modelId="{14DBAB6E-0304-4EC6-81F5-CE14EBB3E184}" type="sibTrans" cxnId="{86E8AC76-7F0A-4D0B-96BA-87A419EE8695}">
      <dgm:prSet/>
      <dgm:spPr/>
      <dgm:t>
        <a:bodyPr/>
        <a:lstStyle/>
        <a:p>
          <a:endParaRPr lang="sl-SI"/>
        </a:p>
      </dgm:t>
    </dgm:pt>
    <dgm:pt modelId="{EBBF01D0-123A-4715-8C0E-9281B49A1D66}">
      <dgm:prSet phldrT="[Text]" custT="1"/>
      <dgm:spPr/>
      <dgm:t>
        <a:bodyPr/>
        <a:lstStyle/>
        <a:p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Oblikovanje pravilne telesna drže.</a:t>
          </a:r>
        </a:p>
      </dgm:t>
    </dgm:pt>
    <dgm:pt modelId="{B91F7091-DDDA-44FA-91BF-83D13E4AE63B}" type="parTrans" cxnId="{7740CC1B-6F46-45FD-85D2-783AB6596BF3}">
      <dgm:prSet/>
      <dgm:spPr/>
      <dgm:t>
        <a:bodyPr/>
        <a:lstStyle/>
        <a:p>
          <a:endParaRPr lang="sl-SI"/>
        </a:p>
      </dgm:t>
    </dgm:pt>
    <dgm:pt modelId="{D2765380-6BBF-4884-B29B-7D514930B920}" type="sibTrans" cxnId="{7740CC1B-6F46-45FD-85D2-783AB6596BF3}">
      <dgm:prSet/>
      <dgm:spPr/>
      <dgm:t>
        <a:bodyPr/>
        <a:lstStyle/>
        <a:p>
          <a:endParaRPr lang="sl-SI"/>
        </a:p>
      </dgm:t>
    </dgm:pt>
    <dgm:pt modelId="{F277BFBB-BBE0-4BEA-AC2D-98F9066B20EE}">
      <dgm:prSet phldrT="[Text]" custT="1"/>
      <dgm:spPr/>
      <dgm:t>
        <a:bodyPr/>
        <a:lstStyle/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Razvoj gibalnih in funkcionalnih sposobnosti: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koordinacija gibanja, 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moč, 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hitrost,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gibljivost,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natančnost,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ravnotežje,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splošna  vzdržljivost</a:t>
          </a:r>
        </a:p>
      </dgm:t>
    </dgm:pt>
    <dgm:pt modelId="{5639E7DF-658F-4359-BC8A-E6DDAF300E73}" type="parTrans" cxnId="{14A16228-101D-4193-A28A-89E152D54B2C}">
      <dgm:prSet/>
      <dgm:spPr/>
      <dgm:t>
        <a:bodyPr/>
        <a:lstStyle/>
        <a:p>
          <a:endParaRPr lang="sl-SI"/>
        </a:p>
      </dgm:t>
    </dgm:pt>
    <dgm:pt modelId="{7926F2DC-E027-4B5B-832F-0FDA6D6FA349}" type="sibTrans" cxnId="{14A16228-101D-4193-A28A-89E152D54B2C}">
      <dgm:prSet/>
      <dgm:spPr/>
      <dgm:t>
        <a:bodyPr/>
        <a:lstStyle/>
        <a:p>
          <a:endParaRPr lang="sl-SI"/>
        </a:p>
      </dgm:t>
    </dgm:pt>
    <dgm:pt modelId="{815F5DB9-50D1-4FED-8B2E-7C41BB102D3B}">
      <dgm:prSet phldrT="[Text]" custT="1"/>
      <dgm:spPr/>
      <dgm:t>
        <a:bodyPr/>
        <a:lstStyle/>
        <a:p>
          <a:r>
            <a:rPr lang="sl-SI" sz="1600" b="1" dirty="0">
              <a:latin typeface="Tahoma" pitchFamily="34" charset="0"/>
              <a:ea typeface="Tahoma" pitchFamily="34" charset="0"/>
              <a:cs typeface="Tahoma" pitchFamily="34" charset="0"/>
            </a:rPr>
            <a:t>Nadgradnja športnih znanj z razširjenim programom, ki vsebuje</a:t>
          </a:r>
          <a:r>
            <a:rPr lang="sl-SI" sz="1600" b="1" dirty="0"/>
            <a:t>:</a:t>
          </a:r>
          <a:endParaRPr lang="sl-SI" sz="1600" dirty="0"/>
        </a:p>
      </dgm:t>
    </dgm:pt>
    <dgm:pt modelId="{776941F7-73D3-4284-8FA7-DB4658693B1D}" type="parTrans" cxnId="{41435024-9F21-4773-B611-2BD7225345A8}">
      <dgm:prSet/>
      <dgm:spPr/>
      <dgm:t>
        <a:bodyPr/>
        <a:lstStyle/>
        <a:p>
          <a:endParaRPr lang="sl-SI"/>
        </a:p>
      </dgm:t>
    </dgm:pt>
    <dgm:pt modelId="{D53747B4-93C1-4AB7-9CDD-9BC0A336390F}" type="sibTrans" cxnId="{41435024-9F21-4773-B611-2BD7225345A8}">
      <dgm:prSet/>
      <dgm:spPr/>
      <dgm:t>
        <a:bodyPr/>
        <a:lstStyle/>
        <a:p>
          <a:endParaRPr lang="sl-SI"/>
        </a:p>
      </dgm:t>
    </dgm:pt>
    <dgm:pt modelId="{4504CBDD-8020-4302-95CB-ABF626791D2A}">
      <dgm:prSet phldrT="[Text]" custT="1"/>
      <dgm:spPr/>
      <dgm:t>
        <a:bodyPr/>
        <a:lstStyle/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NARAVNE OBLIKE GIBANJA IN IGRE,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ATLETSKA ABECEDA,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GIMNASTIČNA  ABECEDA,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PLESNE IGRE,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IGRE Z ŽOGO,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PLAVANJE,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POHODNIŠTVO,</a:t>
          </a:r>
        </a:p>
        <a:p>
          <a:pPr algn="l"/>
          <a:r>
            <a:rPr lang="sl-SI" sz="1600" dirty="0">
              <a:latin typeface="Tahoma" pitchFamily="34" charset="0"/>
              <a:ea typeface="Tahoma" pitchFamily="34" charset="0"/>
              <a:cs typeface="Tahoma" pitchFamily="34" charset="0"/>
            </a:rPr>
            <a:t>- DODATNE VSEBINE (jahanje ...).</a:t>
          </a:r>
        </a:p>
      </dgm:t>
    </dgm:pt>
    <dgm:pt modelId="{B71C04C4-712F-46C3-AE2C-D35DE6F13C99}" type="parTrans" cxnId="{E62D5DC9-F4BE-4DBC-AC70-570867A31253}">
      <dgm:prSet/>
      <dgm:spPr/>
      <dgm:t>
        <a:bodyPr/>
        <a:lstStyle/>
        <a:p>
          <a:endParaRPr lang="sl-SI"/>
        </a:p>
      </dgm:t>
    </dgm:pt>
    <dgm:pt modelId="{2CA32090-796C-4780-9399-54D684E1BBEF}" type="sibTrans" cxnId="{E62D5DC9-F4BE-4DBC-AC70-570867A31253}">
      <dgm:prSet/>
      <dgm:spPr/>
      <dgm:t>
        <a:bodyPr/>
        <a:lstStyle/>
        <a:p>
          <a:endParaRPr lang="sl-SI"/>
        </a:p>
      </dgm:t>
    </dgm:pt>
    <dgm:pt modelId="{84EEBCC4-7CA0-4763-A962-DF6C0B848B40}" type="pres">
      <dgm:prSet presAssocID="{EC65AB73-F602-4A4D-B4D0-9CAB93C54D9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15F125-1388-4383-AC0E-E6016CEB5EF4}" type="pres">
      <dgm:prSet presAssocID="{366F9BD2-9E21-42A4-ABA2-FBD8E76FC2D5}" presName="hierRoot1" presStyleCnt="0"/>
      <dgm:spPr/>
    </dgm:pt>
    <dgm:pt modelId="{E37A83EE-8A47-43D2-9747-FF1374A18DF9}" type="pres">
      <dgm:prSet presAssocID="{366F9BD2-9E21-42A4-ABA2-FBD8E76FC2D5}" presName="composite" presStyleCnt="0"/>
      <dgm:spPr/>
    </dgm:pt>
    <dgm:pt modelId="{CC01E0F0-BAE5-4A40-9AB6-4441BC930E17}" type="pres">
      <dgm:prSet presAssocID="{366F9BD2-9E21-42A4-ABA2-FBD8E76FC2D5}" presName="background" presStyleLbl="node0" presStyleIdx="0" presStyleCnt="1"/>
      <dgm:spPr/>
    </dgm:pt>
    <dgm:pt modelId="{A5743A37-CBF5-4B68-A86A-1EF078D677D5}" type="pres">
      <dgm:prSet presAssocID="{366F9BD2-9E21-42A4-ABA2-FBD8E76FC2D5}" presName="text" presStyleLbl="fgAcc0" presStyleIdx="0" presStyleCnt="1" custScaleX="253409" custScaleY="98402" custLinFactNeighborX="-13696" custLinFactNeighborY="-20859">
        <dgm:presLayoutVars>
          <dgm:chPref val="3"/>
        </dgm:presLayoutVars>
      </dgm:prSet>
      <dgm:spPr/>
    </dgm:pt>
    <dgm:pt modelId="{3F345892-10EA-472C-9633-CE5E121EEBCE}" type="pres">
      <dgm:prSet presAssocID="{366F9BD2-9E21-42A4-ABA2-FBD8E76FC2D5}" presName="hierChild2" presStyleCnt="0"/>
      <dgm:spPr/>
    </dgm:pt>
    <dgm:pt modelId="{8CB3105B-B717-4398-81E4-D01B395E58B1}" type="pres">
      <dgm:prSet presAssocID="{BBAC6AA4-D43C-4905-A539-9D8331555B74}" presName="Name10" presStyleLbl="parChTrans1D2" presStyleIdx="0" presStyleCnt="2"/>
      <dgm:spPr/>
    </dgm:pt>
    <dgm:pt modelId="{A3B151E2-468D-40FA-93CD-C37D52D682CB}" type="pres">
      <dgm:prSet presAssocID="{E4A531C8-56A2-47C5-9187-EA68FAE166EF}" presName="hierRoot2" presStyleCnt="0"/>
      <dgm:spPr/>
    </dgm:pt>
    <dgm:pt modelId="{44FEE190-7CAA-47A8-80C7-EB35717C1A5A}" type="pres">
      <dgm:prSet presAssocID="{E4A531C8-56A2-47C5-9187-EA68FAE166EF}" presName="composite2" presStyleCnt="0"/>
      <dgm:spPr/>
    </dgm:pt>
    <dgm:pt modelId="{0DA4A1D5-7982-401B-A375-F6FF355BD951}" type="pres">
      <dgm:prSet presAssocID="{E4A531C8-56A2-47C5-9187-EA68FAE166EF}" presName="background2" presStyleLbl="node2" presStyleIdx="0" presStyleCnt="2"/>
      <dgm:spPr/>
    </dgm:pt>
    <dgm:pt modelId="{DF89C7D6-7D99-4BEE-B74A-FE24C2CB1B6F}" type="pres">
      <dgm:prSet presAssocID="{E4A531C8-56A2-47C5-9187-EA68FAE166EF}" presName="text2" presStyleLbl="fgAcc2" presStyleIdx="0" presStyleCnt="2" custScaleX="132134" custScaleY="122723" custLinFactNeighborX="-42810" custLinFactNeighborY="-8218">
        <dgm:presLayoutVars>
          <dgm:chPref val="3"/>
        </dgm:presLayoutVars>
      </dgm:prSet>
      <dgm:spPr/>
    </dgm:pt>
    <dgm:pt modelId="{40B01F9A-E6B1-4F2D-966C-0B47AE81F48E}" type="pres">
      <dgm:prSet presAssocID="{E4A531C8-56A2-47C5-9187-EA68FAE166EF}" presName="hierChild3" presStyleCnt="0"/>
      <dgm:spPr/>
    </dgm:pt>
    <dgm:pt modelId="{19391A4D-1C63-4B1A-9AD4-4A398EF2B8E2}" type="pres">
      <dgm:prSet presAssocID="{B91F7091-DDDA-44FA-91BF-83D13E4AE63B}" presName="Name17" presStyleLbl="parChTrans1D3" presStyleIdx="0" presStyleCnt="3"/>
      <dgm:spPr/>
    </dgm:pt>
    <dgm:pt modelId="{EBBF8A06-1113-49D3-A7D7-4E119EF5928B}" type="pres">
      <dgm:prSet presAssocID="{EBBF01D0-123A-4715-8C0E-9281B49A1D66}" presName="hierRoot3" presStyleCnt="0"/>
      <dgm:spPr/>
    </dgm:pt>
    <dgm:pt modelId="{F1E94A0E-DDF6-409F-AB7B-C8728334D693}" type="pres">
      <dgm:prSet presAssocID="{EBBF01D0-123A-4715-8C0E-9281B49A1D66}" presName="composite3" presStyleCnt="0"/>
      <dgm:spPr/>
    </dgm:pt>
    <dgm:pt modelId="{B52BF437-2122-4A26-B8B6-76BC0BBBE489}" type="pres">
      <dgm:prSet presAssocID="{EBBF01D0-123A-4715-8C0E-9281B49A1D66}" presName="background3" presStyleLbl="node3" presStyleIdx="0" presStyleCnt="3"/>
      <dgm:spPr/>
    </dgm:pt>
    <dgm:pt modelId="{B598B75D-445E-48FB-AA85-7A58D824BF83}" type="pres">
      <dgm:prSet presAssocID="{EBBF01D0-123A-4715-8C0E-9281B49A1D66}" presName="text3" presStyleLbl="fgAcc3" presStyleIdx="0" presStyleCnt="3" custScaleX="102725" custScaleY="152980" custLinFactNeighborX="-6428" custLinFactNeighborY="3185">
        <dgm:presLayoutVars>
          <dgm:chPref val="3"/>
        </dgm:presLayoutVars>
      </dgm:prSet>
      <dgm:spPr/>
    </dgm:pt>
    <dgm:pt modelId="{07599999-D3AA-4D20-9F5F-0AB32A31D512}" type="pres">
      <dgm:prSet presAssocID="{EBBF01D0-123A-4715-8C0E-9281B49A1D66}" presName="hierChild4" presStyleCnt="0"/>
      <dgm:spPr/>
    </dgm:pt>
    <dgm:pt modelId="{F52B8ABC-AD77-4EC1-8ACD-CD9151A94043}" type="pres">
      <dgm:prSet presAssocID="{5639E7DF-658F-4359-BC8A-E6DDAF300E73}" presName="Name17" presStyleLbl="parChTrans1D3" presStyleIdx="1" presStyleCnt="3"/>
      <dgm:spPr/>
    </dgm:pt>
    <dgm:pt modelId="{85C54F7C-481E-4C18-B06F-0B1D109768DA}" type="pres">
      <dgm:prSet presAssocID="{F277BFBB-BBE0-4BEA-AC2D-98F9066B20EE}" presName="hierRoot3" presStyleCnt="0"/>
      <dgm:spPr/>
    </dgm:pt>
    <dgm:pt modelId="{7B6EF5B8-4656-4E44-AEC1-149320C0362E}" type="pres">
      <dgm:prSet presAssocID="{F277BFBB-BBE0-4BEA-AC2D-98F9066B20EE}" presName="composite3" presStyleCnt="0"/>
      <dgm:spPr/>
    </dgm:pt>
    <dgm:pt modelId="{C9C70C2C-F7DF-40F6-809D-A3BEE0AD48FE}" type="pres">
      <dgm:prSet presAssocID="{F277BFBB-BBE0-4BEA-AC2D-98F9066B20EE}" presName="background3" presStyleLbl="node3" presStyleIdx="1" presStyleCnt="3"/>
      <dgm:spPr/>
    </dgm:pt>
    <dgm:pt modelId="{1A4F2661-1204-44B0-9644-1FCE0427E947}" type="pres">
      <dgm:prSet presAssocID="{F277BFBB-BBE0-4BEA-AC2D-98F9066B20EE}" presName="text3" presStyleLbl="fgAcc3" presStyleIdx="1" presStyleCnt="3" custScaleX="183578" custScaleY="308820" custLinFactNeighborX="-7045" custLinFactNeighborY="27940">
        <dgm:presLayoutVars>
          <dgm:chPref val="3"/>
        </dgm:presLayoutVars>
      </dgm:prSet>
      <dgm:spPr/>
    </dgm:pt>
    <dgm:pt modelId="{9496EB63-FBB9-4C09-9510-9B526CD3A63E}" type="pres">
      <dgm:prSet presAssocID="{F277BFBB-BBE0-4BEA-AC2D-98F9066B20EE}" presName="hierChild4" presStyleCnt="0"/>
      <dgm:spPr/>
    </dgm:pt>
    <dgm:pt modelId="{93467BC5-A219-4D10-90CA-350672639B9A}" type="pres">
      <dgm:prSet presAssocID="{776941F7-73D3-4284-8FA7-DB4658693B1D}" presName="Name10" presStyleLbl="parChTrans1D2" presStyleIdx="1" presStyleCnt="2"/>
      <dgm:spPr/>
    </dgm:pt>
    <dgm:pt modelId="{AC0580EA-70C2-48D5-9D7F-157FE8F858B4}" type="pres">
      <dgm:prSet presAssocID="{815F5DB9-50D1-4FED-8B2E-7C41BB102D3B}" presName="hierRoot2" presStyleCnt="0"/>
      <dgm:spPr/>
    </dgm:pt>
    <dgm:pt modelId="{A95C71D7-8DA2-42C8-BBEE-2FEBEB1253FF}" type="pres">
      <dgm:prSet presAssocID="{815F5DB9-50D1-4FED-8B2E-7C41BB102D3B}" presName="composite2" presStyleCnt="0"/>
      <dgm:spPr/>
    </dgm:pt>
    <dgm:pt modelId="{E2309AEC-E5A7-4773-8CA1-1BA416A01E51}" type="pres">
      <dgm:prSet presAssocID="{815F5DB9-50D1-4FED-8B2E-7C41BB102D3B}" presName="background2" presStyleLbl="node2" presStyleIdx="1" presStyleCnt="2"/>
      <dgm:spPr/>
    </dgm:pt>
    <dgm:pt modelId="{B658C9DE-711F-4EFD-B9AD-1F0AAB9DAEB2}" type="pres">
      <dgm:prSet presAssocID="{815F5DB9-50D1-4FED-8B2E-7C41BB102D3B}" presName="text2" presStyleLbl="fgAcc2" presStyleIdx="1" presStyleCnt="2" custScaleX="179691" custScaleY="130763" custLinFactNeighborX="-12858" custLinFactNeighborY="-8218">
        <dgm:presLayoutVars>
          <dgm:chPref val="3"/>
        </dgm:presLayoutVars>
      </dgm:prSet>
      <dgm:spPr/>
    </dgm:pt>
    <dgm:pt modelId="{CDB15EB1-CA4D-415E-8615-26A0BFA40046}" type="pres">
      <dgm:prSet presAssocID="{815F5DB9-50D1-4FED-8B2E-7C41BB102D3B}" presName="hierChild3" presStyleCnt="0"/>
      <dgm:spPr/>
    </dgm:pt>
    <dgm:pt modelId="{15148DCE-0CC3-48B3-A687-10EA434D5B86}" type="pres">
      <dgm:prSet presAssocID="{B71C04C4-712F-46C3-AE2C-D35DE6F13C99}" presName="Name17" presStyleLbl="parChTrans1D3" presStyleIdx="2" presStyleCnt="3"/>
      <dgm:spPr/>
    </dgm:pt>
    <dgm:pt modelId="{479D795A-27FF-47B3-9CE6-55FED01FE9E8}" type="pres">
      <dgm:prSet presAssocID="{4504CBDD-8020-4302-95CB-ABF626791D2A}" presName="hierRoot3" presStyleCnt="0"/>
      <dgm:spPr/>
    </dgm:pt>
    <dgm:pt modelId="{77FF7EF7-8C61-4F7C-B919-85B219800363}" type="pres">
      <dgm:prSet presAssocID="{4504CBDD-8020-4302-95CB-ABF626791D2A}" presName="composite3" presStyleCnt="0"/>
      <dgm:spPr/>
    </dgm:pt>
    <dgm:pt modelId="{3095F211-43A2-4854-90B0-B1D7A892620B}" type="pres">
      <dgm:prSet presAssocID="{4504CBDD-8020-4302-95CB-ABF626791D2A}" presName="background3" presStyleLbl="node3" presStyleIdx="2" presStyleCnt="3"/>
      <dgm:spPr/>
    </dgm:pt>
    <dgm:pt modelId="{4FEAEC02-4888-4E6A-9262-6EAEA42456F5}" type="pres">
      <dgm:prSet presAssocID="{4504CBDD-8020-4302-95CB-ABF626791D2A}" presName="text3" presStyleLbl="fgAcc3" presStyleIdx="2" presStyleCnt="3" custScaleX="274242" custScaleY="345862" custLinFactNeighborX="3794" custLinFactNeighborY="2977">
        <dgm:presLayoutVars>
          <dgm:chPref val="3"/>
        </dgm:presLayoutVars>
      </dgm:prSet>
      <dgm:spPr/>
    </dgm:pt>
    <dgm:pt modelId="{D61F577F-E185-42AF-824B-5056E9EF3DDA}" type="pres">
      <dgm:prSet presAssocID="{4504CBDD-8020-4302-95CB-ABF626791D2A}" presName="hierChild4" presStyleCnt="0"/>
      <dgm:spPr/>
    </dgm:pt>
  </dgm:ptLst>
  <dgm:cxnLst>
    <dgm:cxn modelId="{78187A07-7676-4495-A536-EB28D7923F9C}" type="presOf" srcId="{E4A531C8-56A2-47C5-9187-EA68FAE166EF}" destId="{DF89C7D6-7D99-4BEE-B74A-FE24C2CB1B6F}" srcOrd="0" destOrd="0" presId="urn:microsoft.com/office/officeart/2005/8/layout/hierarchy1"/>
    <dgm:cxn modelId="{7740CC1B-6F46-45FD-85D2-783AB6596BF3}" srcId="{E4A531C8-56A2-47C5-9187-EA68FAE166EF}" destId="{EBBF01D0-123A-4715-8C0E-9281B49A1D66}" srcOrd="0" destOrd="0" parTransId="{B91F7091-DDDA-44FA-91BF-83D13E4AE63B}" sibTransId="{D2765380-6BBF-4884-B29B-7D514930B920}"/>
    <dgm:cxn modelId="{41435024-9F21-4773-B611-2BD7225345A8}" srcId="{366F9BD2-9E21-42A4-ABA2-FBD8E76FC2D5}" destId="{815F5DB9-50D1-4FED-8B2E-7C41BB102D3B}" srcOrd="1" destOrd="0" parTransId="{776941F7-73D3-4284-8FA7-DB4658693B1D}" sibTransId="{D53747B4-93C1-4AB7-9CDD-9BC0A336390F}"/>
    <dgm:cxn modelId="{14A16228-101D-4193-A28A-89E152D54B2C}" srcId="{E4A531C8-56A2-47C5-9187-EA68FAE166EF}" destId="{F277BFBB-BBE0-4BEA-AC2D-98F9066B20EE}" srcOrd="1" destOrd="0" parTransId="{5639E7DF-658F-4359-BC8A-E6DDAF300E73}" sibTransId="{7926F2DC-E027-4B5B-832F-0FDA6D6FA349}"/>
    <dgm:cxn modelId="{0A9FA933-08BD-46DC-9E89-917E68212F87}" type="presOf" srcId="{F277BFBB-BBE0-4BEA-AC2D-98F9066B20EE}" destId="{1A4F2661-1204-44B0-9644-1FCE0427E947}" srcOrd="0" destOrd="0" presId="urn:microsoft.com/office/officeart/2005/8/layout/hierarchy1"/>
    <dgm:cxn modelId="{B1BD656F-CE4B-4702-845D-1F9E6D0FF5A9}" type="presOf" srcId="{366F9BD2-9E21-42A4-ABA2-FBD8E76FC2D5}" destId="{A5743A37-CBF5-4B68-A86A-1EF078D677D5}" srcOrd="0" destOrd="0" presId="urn:microsoft.com/office/officeart/2005/8/layout/hierarchy1"/>
    <dgm:cxn modelId="{86E8AC76-7F0A-4D0B-96BA-87A419EE8695}" srcId="{366F9BD2-9E21-42A4-ABA2-FBD8E76FC2D5}" destId="{E4A531C8-56A2-47C5-9187-EA68FAE166EF}" srcOrd="0" destOrd="0" parTransId="{BBAC6AA4-D43C-4905-A539-9D8331555B74}" sibTransId="{14DBAB6E-0304-4EC6-81F5-CE14EBB3E184}"/>
    <dgm:cxn modelId="{7D490378-1248-4AFB-A372-A4A28E6C6716}" type="presOf" srcId="{B71C04C4-712F-46C3-AE2C-D35DE6F13C99}" destId="{15148DCE-0CC3-48B3-A687-10EA434D5B86}" srcOrd="0" destOrd="0" presId="urn:microsoft.com/office/officeart/2005/8/layout/hierarchy1"/>
    <dgm:cxn modelId="{98830886-FB1A-40F1-B23F-94FA3085F11D}" type="presOf" srcId="{EBBF01D0-123A-4715-8C0E-9281B49A1D66}" destId="{B598B75D-445E-48FB-AA85-7A58D824BF83}" srcOrd="0" destOrd="0" presId="urn:microsoft.com/office/officeart/2005/8/layout/hierarchy1"/>
    <dgm:cxn modelId="{C9FA098E-04EC-4B2A-9D60-1CFB342843C6}" type="presOf" srcId="{EC65AB73-F602-4A4D-B4D0-9CAB93C54D9C}" destId="{84EEBCC4-7CA0-4763-A962-DF6C0B848B40}" srcOrd="0" destOrd="0" presId="urn:microsoft.com/office/officeart/2005/8/layout/hierarchy1"/>
    <dgm:cxn modelId="{42A08D8F-74F5-4C69-BC68-D9F31C18A49A}" type="presOf" srcId="{815F5DB9-50D1-4FED-8B2E-7C41BB102D3B}" destId="{B658C9DE-711F-4EFD-B9AD-1F0AAB9DAEB2}" srcOrd="0" destOrd="0" presId="urn:microsoft.com/office/officeart/2005/8/layout/hierarchy1"/>
    <dgm:cxn modelId="{A69BD1A2-16F2-4813-89AB-29A601F67DF3}" type="presOf" srcId="{BBAC6AA4-D43C-4905-A539-9D8331555B74}" destId="{8CB3105B-B717-4398-81E4-D01B395E58B1}" srcOrd="0" destOrd="0" presId="urn:microsoft.com/office/officeart/2005/8/layout/hierarchy1"/>
    <dgm:cxn modelId="{863C7DA9-B35A-4AE8-B0A8-39A485586E4C}" type="presOf" srcId="{B91F7091-DDDA-44FA-91BF-83D13E4AE63B}" destId="{19391A4D-1C63-4B1A-9AD4-4A398EF2B8E2}" srcOrd="0" destOrd="0" presId="urn:microsoft.com/office/officeart/2005/8/layout/hierarchy1"/>
    <dgm:cxn modelId="{AAAD20B8-BAE8-4957-8750-357E3BBE2E4B}" type="presOf" srcId="{776941F7-73D3-4284-8FA7-DB4658693B1D}" destId="{93467BC5-A219-4D10-90CA-350672639B9A}" srcOrd="0" destOrd="0" presId="urn:microsoft.com/office/officeart/2005/8/layout/hierarchy1"/>
    <dgm:cxn modelId="{0FF3C0BA-A5A2-4CBE-B8CB-C0EA80BBFAEE}" srcId="{EC65AB73-F602-4A4D-B4D0-9CAB93C54D9C}" destId="{366F9BD2-9E21-42A4-ABA2-FBD8E76FC2D5}" srcOrd="0" destOrd="0" parTransId="{CDA1FAB0-BAF3-44CD-8A51-D86DC4AAF295}" sibTransId="{40E5FA44-46D7-4376-9A08-58B952B3CCA4}"/>
    <dgm:cxn modelId="{E62D5DC9-F4BE-4DBC-AC70-570867A31253}" srcId="{815F5DB9-50D1-4FED-8B2E-7C41BB102D3B}" destId="{4504CBDD-8020-4302-95CB-ABF626791D2A}" srcOrd="0" destOrd="0" parTransId="{B71C04C4-712F-46C3-AE2C-D35DE6F13C99}" sibTransId="{2CA32090-796C-4780-9399-54D684E1BBEF}"/>
    <dgm:cxn modelId="{868C03CA-6188-45C8-B494-452EFD40C8DC}" type="presOf" srcId="{4504CBDD-8020-4302-95CB-ABF626791D2A}" destId="{4FEAEC02-4888-4E6A-9262-6EAEA42456F5}" srcOrd="0" destOrd="0" presId="urn:microsoft.com/office/officeart/2005/8/layout/hierarchy1"/>
    <dgm:cxn modelId="{97ADFCE7-FBF8-4332-B87D-6ACD4350CC58}" type="presOf" srcId="{5639E7DF-658F-4359-BC8A-E6DDAF300E73}" destId="{F52B8ABC-AD77-4EC1-8ACD-CD9151A94043}" srcOrd="0" destOrd="0" presId="urn:microsoft.com/office/officeart/2005/8/layout/hierarchy1"/>
    <dgm:cxn modelId="{A523B37F-7B5D-4F9F-9C07-8882C97874AC}" type="presParOf" srcId="{84EEBCC4-7CA0-4763-A962-DF6C0B848B40}" destId="{4015F125-1388-4383-AC0E-E6016CEB5EF4}" srcOrd="0" destOrd="0" presId="urn:microsoft.com/office/officeart/2005/8/layout/hierarchy1"/>
    <dgm:cxn modelId="{81E0A43E-8D73-4CE7-8529-CEDDF67F13E8}" type="presParOf" srcId="{4015F125-1388-4383-AC0E-E6016CEB5EF4}" destId="{E37A83EE-8A47-43D2-9747-FF1374A18DF9}" srcOrd="0" destOrd="0" presId="urn:microsoft.com/office/officeart/2005/8/layout/hierarchy1"/>
    <dgm:cxn modelId="{C617AE7A-683A-4B46-B9ED-0E071002142C}" type="presParOf" srcId="{E37A83EE-8A47-43D2-9747-FF1374A18DF9}" destId="{CC01E0F0-BAE5-4A40-9AB6-4441BC930E17}" srcOrd="0" destOrd="0" presId="urn:microsoft.com/office/officeart/2005/8/layout/hierarchy1"/>
    <dgm:cxn modelId="{B44FDF53-3B59-4F3B-8C24-C9244E856449}" type="presParOf" srcId="{E37A83EE-8A47-43D2-9747-FF1374A18DF9}" destId="{A5743A37-CBF5-4B68-A86A-1EF078D677D5}" srcOrd="1" destOrd="0" presId="urn:microsoft.com/office/officeart/2005/8/layout/hierarchy1"/>
    <dgm:cxn modelId="{FB400E93-C760-4D49-BFAF-31A3771063BD}" type="presParOf" srcId="{4015F125-1388-4383-AC0E-E6016CEB5EF4}" destId="{3F345892-10EA-472C-9633-CE5E121EEBCE}" srcOrd="1" destOrd="0" presId="urn:microsoft.com/office/officeart/2005/8/layout/hierarchy1"/>
    <dgm:cxn modelId="{80F2DDF7-7DEE-4F9A-BF02-FE488E606679}" type="presParOf" srcId="{3F345892-10EA-472C-9633-CE5E121EEBCE}" destId="{8CB3105B-B717-4398-81E4-D01B395E58B1}" srcOrd="0" destOrd="0" presId="urn:microsoft.com/office/officeart/2005/8/layout/hierarchy1"/>
    <dgm:cxn modelId="{2E273A1E-DB2B-42AA-B8D6-72D2CEC5650E}" type="presParOf" srcId="{3F345892-10EA-472C-9633-CE5E121EEBCE}" destId="{A3B151E2-468D-40FA-93CD-C37D52D682CB}" srcOrd="1" destOrd="0" presId="urn:microsoft.com/office/officeart/2005/8/layout/hierarchy1"/>
    <dgm:cxn modelId="{E0E70060-F938-4EB0-9C3A-6870D85C4C9E}" type="presParOf" srcId="{A3B151E2-468D-40FA-93CD-C37D52D682CB}" destId="{44FEE190-7CAA-47A8-80C7-EB35717C1A5A}" srcOrd="0" destOrd="0" presId="urn:microsoft.com/office/officeart/2005/8/layout/hierarchy1"/>
    <dgm:cxn modelId="{54C57DA2-C4D6-4190-9D44-A7A0B87D4C2D}" type="presParOf" srcId="{44FEE190-7CAA-47A8-80C7-EB35717C1A5A}" destId="{0DA4A1D5-7982-401B-A375-F6FF355BD951}" srcOrd="0" destOrd="0" presId="urn:microsoft.com/office/officeart/2005/8/layout/hierarchy1"/>
    <dgm:cxn modelId="{DBFE8002-EBC8-46A6-B0CF-8F37416F4A3D}" type="presParOf" srcId="{44FEE190-7CAA-47A8-80C7-EB35717C1A5A}" destId="{DF89C7D6-7D99-4BEE-B74A-FE24C2CB1B6F}" srcOrd="1" destOrd="0" presId="urn:microsoft.com/office/officeart/2005/8/layout/hierarchy1"/>
    <dgm:cxn modelId="{BEE6B263-274B-42C4-ABCC-19579B512EF3}" type="presParOf" srcId="{A3B151E2-468D-40FA-93CD-C37D52D682CB}" destId="{40B01F9A-E6B1-4F2D-966C-0B47AE81F48E}" srcOrd="1" destOrd="0" presId="urn:microsoft.com/office/officeart/2005/8/layout/hierarchy1"/>
    <dgm:cxn modelId="{80D10C96-70C3-4C15-B127-50014CFC13EB}" type="presParOf" srcId="{40B01F9A-E6B1-4F2D-966C-0B47AE81F48E}" destId="{19391A4D-1C63-4B1A-9AD4-4A398EF2B8E2}" srcOrd="0" destOrd="0" presId="urn:microsoft.com/office/officeart/2005/8/layout/hierarchy1"/>
    <dgm:cxn modelId="{3E0B7A32-014B-4538-B77F-BFEFA3FE9FBF}" type="presParOf" srcId="{40B01F9A-E6B1-4F2D-966C-0B47AE81F48E}" destId="{EBBF8A06-1113-49D3-A7D7-4E119EF5928B}" srcOrd="1" destOrd="0" presId="urn:microsoft.com/office/officeart/2005/8/layout/hierarchy1"/>
    <dgm:cxn modelId="{8DE45D80-DF3F-464F-9839-9239E899B051}" type="presParOf" srcId="{EBBF8A06-1113-49D3-A7D7-4E119EF5928B}" destId="{F1E94A0E-DDF6-409F-AB7B-C8728334D693}" srcOrd="0" destOrd="0" presId="urn:microsoft.com/office/officeart/2005/8/layout/hierarchy1"/>
    <dgm:cxn modelId="{881A98B3-BECC-4482-AE2B-22FC4EA2EAB7}" type="presParOf" srcId="{F1E94A0E-DDF6-409F-AB7B-C8728334D693}" destId="{B52BF437-2122-4A26-B8B6-76BC0BBBE489}" srcOrd="0" destOrd="0" presId="urn:microsoft.com/office/officeart/2005/8/layout/hierarchy1"/>
    <dgm:cxn modelId="{864DC9BF-8AFF-4C34-9F2B-686BAAAD4E54}" type="presParOf" srcId="{F1E94A0E-DDF6-409F-AB7B-C8728334D693}" destId="{B598B75D-445E-48FB-AA85-7A58D824BF83}" srcOrd="1" destOrd="0" presId="urn:microsoft.com/office/officeart/2005/8/layout/hierarchy1"/>
    <dgm:cxn modelId="{1D20708F-51E4-4246-AD24-C62F301CA7E3}" type="presParOf" srcId="{EBBF8A06-1113-49D3-A7D7-4E119EF5928B}" destId="{07599999-D3AA-4D20-9F5F-0AB32A31D512}" srcOrd="1" destOrd="0" presId="urn:microsoft.com/office/officeart/2005/8/layout/hierarchy1"/>
    <dgm:cxn modelId="{048A8EC8-4498-4D93-82A1-FC566F731F71}" type="presParOf" srcId="{40B01F9A-E6B1-4F2D-966C-0B47AE81F48E}" destId="{F52B8ABC-AD77-4EC1-8ACD-CD9151A94043}" srcOrd="2" destOrd="0" presId="urn:microsoft.com/office/officeart/2005/8/layout/hierarchy1"/>
    <dgm:cxn modelId="{8FEE362F-F78F-496B-9A69-F4431EC9FA04}" type="presParOf" srcId="{40B01F9A-E6B1-4F2D-966C-0B47AE81F48E}" destId="{85C54F7C-481E-4C18-B06F-0B1D109768DA}" srcOrd="3" destOrd="0" presId="urn:microsoft.com/office/officeart/2005/8/layout/hierarchy1"/>
    <dgm:cxn modelId="{FD22CF20-2D32-4935-A406-23E1C6415903}" type="presParOf" srcId="{85C54F7C-481E-4C18-B06F-0B1D109768DA}" destId="{7B6EF5B8-4656-4E44-AEC1-149320C0362E}" srcOrd="0" destOrd="0" presId="urn:microsoft.com/office/officeart/2005/8/layout/hierarchy1"/>
    <dgm:cxn modelId="{965E0AF6-F013-475E-8AC2-B394E78BAA0D}" type="presParOf" srcId="{7B6EF5B8-4656-4E44-AEC1-149320C0362E}" destId="{C9C70C2C-F7DF-40F6-809D-A3BEE0AD48FE}" srcOrd="0" destOrd="0" presId="urn:microsoft.com/office/officeart/2005/8/layout/hierarchy1"/>
    <dgm:cxn modelId="{B25AEFEE-322A-4262-8D57-9F8A7B67709D}" type="presParOf" srcId="{7B6EF5B8-4656-4E44-AEC1-149320C0362E}" destId="{1A4F2661-1204-44B0-9644-1FCE0427E947}" srcOrd="1" destOrd="0" presId="urn:microsoft.com/office/officeart/2005/8/layout/hierarchy1"/>
    <dgm:cxn modelId="{C862883D-A7D5-4116-9145-298AFCDD6B44}" type="presParOf" srcId="{85C54F7C-481E-4C18-B06F-0B1D109768DA}" destId="{9496EB63-FBB9-4C09-9510-9B526CD3A63E}" srcOrd="1" destOrd="0" presId="urn:microsoft.com/office/officeart/2005/8/layout/hierarchy1"/>
    <dgm:cxn modelId="{3C5433E6-CDD1-4C36-BEFE-FED97C2B7A6F}" type="presParOf" srcId="{3F345892-10EA-472C-9633-CE5E121EEBCE}" destId="{93467BC5-A219-4D10-90CA-350672639B9A}" srcOrd="2" destOrd="0" presId="urn:microsoft.com/office/officeart/2005/8/layout/hierarchy1"/>
    <dgm:cxn modelId="{B9D8E7E8-C700-4921-B6B9-BADDA3D11785}" type="presParOf" srcId="{3F345892-10EA-472C-9633-CE5E121EEBCE}" destId="{AC0580EA-70C2-48D5-9D7F-157FE8F858B4}" srcOrd="3" destOrd="0" presId="urn:microsoft.com/office/officeart/2005/8/layout/hierarchy1"/>
    <dgm:cxn modelId="{538BC35C-8D04-4C21-B225-63019198DF7C}" type="presParOf" srcId="{AC0580EA-70C2-48D5-9D7F-157FE8F858B4}" destId="{A95C71D7-8DA2-42C8-BBEE-2FEBEB1253FF}" srcOrd="0" destOrd="0" presId="urn:microsoft.com/office/officeart/2005/8/layout/hierarchy1"/>
    <dgm:cxn modelId="{3F397F9B-9E02-4D8D-A5F5-B14DBA62BC9D}" type="presParOf" srcId="{A95C71D7-8DA2-42C8-BBEE-2FEBEB1253FF}" destId="{E2309AEC-E5A7-4773-8CA1-1BA416A01E51}" srcOrd="0" destOrd="0" presId="urn:microsoft.com/office/officeart/2005/8/layout/hierarchy1"/>
    <dgm:cxn modelId="{D3147781-B06C-4D56-B7AE-EB4724F4607A}" type="presParOf" srcId="{A95C71D7-8DA2-42C8-BBEE-2FEBEB1253FF}" destId="{B658C9DE-711F-4EFD-B9AD-1F0AAB9DAEB2}" srcOrd="1" destOrd="0" presId="urn:microsoft.com/office/officeart/2005/8/layout/hierarchy1"/>
    <dgm:cxn modelId="{FF916309-7E30-445F-81A3-CA16DFB3E7AE}" type="presParOf" srcId="{AC0580EA-70C2-48D5-9D7F-157FE8F858B4}" destId="{CDB15EB1-CA4D-415E-8615-26A0BFA40046}" srcOrd="1" destOrd="0" presId="urn:microsoft.com/office/officeart/2005/8/layout/hierarchy1"/>
    <dgm:cxn modelId="{82E3ECC5-DE81-499B-9852-DE4790AA5EA3}" type="presParOf" srcId="{CDB15EB1-CA4D-415E-8615-26A0BFA40046}" destId="{15148DCE-0CC3-48B3-A687-10EA434D5B86}" srcOrd="0" destOrd="0" presId="urn:microsoft.com/office/officeart/2005/8/layout/hierarchy1"/>
    <dgm:cxn modelId="{F08AD6AA-3E57-4125-96E7-702A2BCAAA8B}" type="presParOf" srcId="{CDB15EB1-CA4D-415E-8615-26A0BFA40046}" destId="{479D795A-27FF-47B3-9CE6-55FED01FE9E8}" srcOrd="1" destOrd="0" presId="urn:microsoft.com/office/officeart/2005/8/layout/hierarchy1"/>
    <dgm:cxn modelId="{3310F765-AB71-4A60-8B03-DDD0928DE838}" type="presParOf" srcId="{479D795A-27FF-47B3-9CE6-55FED01FE9E8}" destId="{77FF7EF7-8C61-4F7C-B919-85B219800363}" srcOrd="0" destOrd="0" presId="urn:microsoft.com/office/officeart/2005/8/layout/hierarchy1"/>
    <dgm:cxn modelId="{C55742C7-7BA7-4401-8750-5938F2264C95}" type="presParOf" srcId="{77FF7EF7-8C61-4F7C-B919-85B219800363}" destId="{3095F211-43A2-4854-90B0-B1D7A892620B}" srcOrd="0" destOrd="0" presId="urn:microsoft.com/office/officeart/2005/8/layout/hierarchy1"/>
    <dgm:cxn modelId="{CE2EBE8E-E548-4812-85D9-E6E01DE46E22}" type="presParOf" srcId="{77FF7EF7-8C61-4F7C-B919-85B219800363}" destId="{4FEAEC02-4888-4E6A-9262-6EAEA42456F5}" srcOrd="1" destOrd="0" presId="urn:microsoft.com/office/officeart/2005/8/layout/hierarchy1"/>
    <dgm:cxn modelId="{AA990798-D089-402C-BAF7-80A7FFD75B8E}" type="presParOf" srcId="{479D795A-27FF-47B3-9CE6-55FED01FE9E8}" destId="{D61F577F-E185-42AF-824B-5056E9EF3DD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FA8E7-4362-4C26-B92C-88C1951092BF}">
      <dsp:nvSpPr>
        <dsp:cNvPr id="0" name=""/>
        <dsp:cNvSpPr/>
      </dsp:nvSpPr>
      <dsp:spPr>
        <a:xfrm>
          <a:off x="0" y="2528369"/>
          <a:ext cx="2157676" cy="1226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4000" b="1" kern="1200" dirty="0"/>
            <a:t>REDNO GIBANJE</a:t>
          </a:r>
        </a:p>
      </dsp:txBody>
      <dsp:txXfrm>
        <a:off x="35937" y="2564306"/>
        <a:ext cx="2085802" cy="1155122"/>
      </dsp:txXfrm>
    </dsp:sp>
    <dsp:sp modelId="{D952F7C9-9C1E-412D-9DBB-1EA59D64E26E}">
      <dsp:nvSpPr>
        <dsp:cNvPr id="0" name=""/>
        <dsp:cNvSpPr/>
      </dsp:nvSpPr>
      <dsp:spPr>
        <a:xfrm rot="17204180">
          <a:off x="1214101" y="1860435"/>
          <a:ext cx="2650371" cy="24760"/>
        </a:xfrm>
        <a:custGeom>
          <a:avLst/>
          <a:gdLst/>
          <a:ahLst/>
          <a:cxnLst/>
          <a:rect l="0" t="0" r="0" b="0"/>
          <a:pathLst>
            <a:path>
              <a:moveTo>
                <a:pt x="0" y="12380"/>
              </a:moveTo>
              <a:lnTo>
                <a:pt x="2650371" y="123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900" kern="1200"/>
        </a:p>
      </dsp:txBody>
      <dsp:txXfrm>
        <a:off x="2473027" y="1806557"/>
        <a:ext cx="132518" cy="132518"/>
      </dsp:txXfrm>
    </dsp:sp>
    <dsp:sp modelId="{E3562E41-5647-4A56-9599-55A8FA755409}">
      <dsp:nvSpPr>
        <dsp:cNvPr id="0" name=""/>
        <dsp:cNvSpPr/>
      </dsp:nvSpPr>
      <dsp:spPr>
        <a:xfrm>
          <a:off x="2920898" y="0"/>
          <a:ext cx="2165395" cy="1207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cap="none" dirty="0"/>
            <a:t>Pomaga pri razvoju mišic, kosti in sklepov.</a:t>
          </a:r>
          <a:endParaRPr lang="sl-SI" sz="2400" b="1" kern="1200" dirty="0"/>
        </a:p>
      </dsp:txBody>
      <dsp:txXfrm>
        <a:off x="2956265" y="35367"/>
        <a:ext cx="2094661" cy="1136797"/>
      </dsp:txXfrm>
    </dsp:sp>
    <dsp:sp modelId="{73846C50-E025-40BD-B761-6B1B14C9280C}">
      <dsp:nvSpPr>
        <dsp:cNvPr id="0" name=""/>
        <dsp:cNvSpPr/>
      </dsp:nvSpPr>
      <dsp:spPr>
        <a:xfrm rot="18304212">
          <a:off x="1875130" y="2585908"/>
          <a:ext cx="1328313" cy="24760"/>
        </a:xfrm>
        <a:custGeom>
          <a:avLst/>
          <a:gdLst/>
          <a:ahLst/>
          <a:cxnLst/>
          <a:rect l="0" t="0" r="0" b="0"/>
          <a:pathLst>
            <a:path>
              <a:moveTo>
                <a:pt x="0" y="12380"/>
              </a:moveTo>
              <a:lnTo>
                <a:pt x="1328313" y="123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500" kern="1200"/>
        </a:p>
      </dsp:txBody>
      <dsp:txXfrm>
        <a:off x="2506079" y="2565081"/>
        <a:ext cx="66415" cy="66415"/>
      </dsp:txXfrm>
    </dsp:sp>
    <dsp:sp modelId="{94D33FC5-A0DE-4597-A05D-FB30E71EBD90}">
      <dsp:nvSpPr>
        <dsp:cNvPr id="0" name=""/>
        <dsp:cNvSpPr/>
      </dsp:nvSpPr>
      <dsp:spPr>
        <a:xfrm>
          <a:off x="2920898" y="1360256"/>
          <a:ext cx="2177703" cy="1388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400" b="1" kern="1200" dirty="0"/>
            <a:t>Razvoj finomotoričnih sposobnosti.</a:t>
          </a:r>
        </a:p>
      </dsp:txBody>
      <dsp:txXfrm>
        <a:off x="2961578" y="1400936"/>
        <a:ext cx="2096343" cy="1307548"/>
      </dsp:txXfrm>
    </dsp:sp>
    <dsp:sp modelId="{C71FDCEA-4892-4438-832E-F2264A50EF55}">
      <dsp:nvSpPr>
        <dsp:cNvPr id="0" name=""/>
        <dsp:cNvSpPr/>
      </dsp:nvSpPr>
      <dsp:spPr>
        <a:xfrm rot="17909891">
          <a:off x="4675108" y="1330528"/>
          <a:ext cx="1619880" cy="24760"/>
        </a:xfrm>
        <a:custGeom>
          <a:avLst/>
          <a:gdLst/>
          <a:ahLst/>
          <a:cxnLst/>
          <a:rect l="0" t="0" r="0" b="0"/>
          <a:pathLst>
            <a:path>
              <a:moveTo>
                <a:pt x="0" y="12380"/>
              </a:moveTo>
              <a:lnTo>
                <a:pt x="1619880" y="123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500" kern="1200"/>
        </a:p>
      </dsp:txBody>
      <dsp:txXfrm>
        <a:off x="5444552" y="1302411"/>
        <a:ext cx="80994" cy="80994"/>
      </dsp:txXfrm>
    </dsp:sp>
    <dsp:sp modelId="{24098549-2CA2-46A9-9370-337C5E04F731}">
      <dsp:nvSpPr>
        <dsp:cNvPr id="0" name=""/>
        <dsp:cNvSpPr/>
      </dsp:nvSpPr>
      <dsp:spPr>
        <a:xfrm>
          <a:off x="5871496" y="0"/>
          <a:ext cx="2914450" cy="12622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cap="none" dirty="0"/>
            <a:t>Razume in pozna svoje telo, ga tudi bolje obvladuje.</a:t>
          </a:r>
          <a:endParaRPr lang="sl-SI" sz="2400" b="1" kern="1200" dirty="0"/>
        </a:p>
      </dsp:txBody>
      <dsp:txXfrm>
        <a:off x="5908465" y="36969"/>
        <a:ext cx="2840512" cy="1188276"/>
      </dsp:txXfrm>
    </dsp:sp>
    <dsp:sp modelId="{85DEA6C5-BC25-4EB4-B1DA-6FAD80F919ED}">
      <dsp:nvSpPr>
        <dsp:cNvPr id="0" name=""/>
        <dsp:cNvSpPr/>
      </dsp:nvSpPr>
      <dsp:spPr>
        <a:xfrm rot="3106770">
          <a:off x="4876511" y="2499915"/>
          <a:ext cx="1164880" cy="24760"/>
        </a:xfrm>
        <a:custGeom>
          <a:avLst/>
          <a:gdLst/>
          <a:ahLst/>
          <a:cxnLst/>
          <a:rect l="0" t="0" r="0" b="0"/>
          <a:pathLst>
            <a:path>
              <a:moveTo>
                <a:pt x="0" y="12380"/>
              </a:moveTo>
              <a:lnTo>
                <a:pt x="1164880" y="123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500" kern="1200"/>
        </a:p>
      </dsp:txBody>
      <dsp:txXfrm>
        <a:off x="5429829" y="2483174"/>
        <a:ext cx="58244" cy="58244"/>
      </dsp:txXfrm>
    </dsp:sp>
    <dsp:sp modelId="{ED379A54-6CA8-45DD-B62C-D933F25BD469}">
      <dsp:nvSpPr>
        <dsp:cNvPr id="0" name=""/>
        <dsp:cNvSpPr/>
      </dsp:nvSpPr>
      <dsp:spPr>
        <a:xfrm>
          <a:off x="5819300" y="1750301"/>
          <a:ext cx="3099705" cy="2439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cap="none" dirty="0"/>
            <a:t>Pridobiva samozavest in pozitivno samopodobo,                  ima boljše umske sposobnosti (hitreje si zapomni snov, ima boljšo koncentracijo.</a:t>
          </a:r>
          <a:endParaRPr lang="sl-SI" sz="2400" b="1" kern="1200" dirty="0"/>
        </a:p>
      </dsp:txBody>
      <dsp:txXfrm>
        <a:off x="5890741" y="1821742"/>
        <a:ext cx="2956823" cy="2296279"/>
      </dsp:txXfrm>
    </dsp:sp>
    <dsp:sp modelId="{9E15E4DE-ED2D-450E-8C9B-A69269E15984}">
      <dsp:nvSpPr>
        <dsp:cNvPr id="0" name=""/>
        <dsp:cNvSpPr/>
      </dsp:nvSpPr>
      <dsp:spPr>
        <a:xfrm rot="3122999">
          <a:off x="1918755" y="3618805"/>
          <a:ext cx="1241064" cy="24760"/>
        </a:xfrm>
        <a:custGeom>
          <a:avLst/>
          <a:gdLst/>
          <a:ahLst/>
          <a:cxnLst/>
          <a:rect l="0" t="0" r="0" b="0"/>
          <a:pathLst>
            <a:path>
              <a:moveTo>
                <a:pt x="0" y="12380"/>
              </a:moveTo>
              <a:lnTo>
                <a:pt x="1241064" y="123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500" kern="1200"/>
        </a:p>
      </dsp:txBody>
      <dsp:txXfrm>
        <a:off x="2508260" y="3600159"/>
        <a:ext cx="62053" cy="62053"/>
      </dsp:txXfrm>
    </dsp:sp>
    <dsp:sp modelId="{B6C27AFB-2DD7-4A57-8C8E-3D39A7EC8758}">
      <dsp:nvSpPr>
        <dsp:cNvPr id="0" name=""/>
        <dsp:cNvSpPr/>
      </dsp:nvSpPr>
      <dsp:spPr>
        <a:xfrm>
          <a:off x="2920898" y="3201644"/>
          <a:ext cx="2178163" cy="1837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cap="none" dirty="0" err="1"/>
            <a:t>Šp</a:t>
          </a:r>
          <a:r>
            <a:rPr lang="sl-SI" sz="2400" b="1" kern="1200" cap="none" dirty="0"/>
            <a:t>. aktivnost prenesejo tudi v poznejša življenjska obdobja.</a:t>
          </a:r>
          <a:endParaRPr lang="sl-SI" sz="2400" b="1" kern="1200" dirty="0"/>
        </a:p>
      </dsp:txBody>
      <dsp:txXfrm>
        <a:off x="2974723" y="3255469"/>
        <a:ext cx="2070513" cy="1730071"/>
      </dsp:txXfrm>
    </dsp:sp>
    <dsp:sp modelId="{4509CB0F-A906-4EB3-A41B-ED49B2F6C516}">
      <dsp:nvSpPr>
        <dsp:cNvPr id="0" name=""/>
        <dsp:cNvSpPr/>
      </dsp:nvSpPr>
      <dsp:spPr>
        <a:xfrm rot="4444771">
          <a:off x="1117011" y="4508503"/>
          <a:ext cx="2868042" cy="24760"/>
        </a:xfrm>
        <a:custGeom>
          <a:avLst/>
          <a:gdLst/>
          <a:ahLst/>
          <a:cxnLst/>
          <a:rect l="0" t="0" r="0" b="0"/>
          <a:pathLst>
            <a:path>
              <a:moveTo>
                <a:pt x="0" y="12380"/>
              </a:moveTo>
              <a:lnTo>
                <a:pt x="2868042" y="123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000" kern="1200"/>
        </a:p>
      </dsp:txBody>
      <dsp:txXfrm>
        <a:off x="2479331" y="4449182"/>
        <a:ext cx="143402" cy="143402"/>
      </dsp:txXfrm>
    </dsp:sp>
    <dsp:sp modelId="{92945767-46E1-4ADF-B941-1F8CD1D89099}">
      <dsp:nvSpPr>
        <dsp:cNvPr id="0" name=""/>
        <dsp:cNvSpPr/>
      </dsp:nvSpPr>
      <dsp:spPr>
        <a:xfrm>
          <a:off x="2944389" y="5366773"/>
          <a:ext cx="2101814" cy="1066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cap="none" dirty="0"/>
            <a:t>Krepi zdravje in imunski sistem. </a:t>
          </a:r>
          <a:endParaRPr lang="sl-SI" sz="2400" b="1" kern="1200" dirty="0"/>
        </a:p>
      </dsp:txBody>
      <dsp:txXfrm>
        <a:off x="2975619" y="5398003"/>
        <a:ext cx="2039354" cy="1003794"/>
      </dsp:txXfrm>
    </dsp:sp>
    <dsp:sp modelId="{C62EE21B-4130-4F16-BBC3-C8A2538E627E}">
      <dsp:nvSpPr>
        <dsp:cNvPr id="0" name=""/>
        <dsp:cNvSpPr/>
      </dsp:nvSpPr>
      <dsp:spPr>
        <a:xfrm rot="21179075">
          <a:off x="5043055" y="5836162"/>
          <a:ext cx="840986" cy="24760"/>
        </a:xfrm>
        <a:custGeom>
          <a:avLst/>
          <a:gdLst/>
          <a:ahLst/>
          <a:cxnLst/>
          <a:rect l="0" t="0" r="0" b="0"/>
          <a:pathLst>
            <a:path>
              <a:moveTo>
                <a:pt x="0" y="12380"/>
              </a:moveTo>
              <a:lnTo>
                <a:pt x="840986" y="123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500" kern="1200"/>
        </a:p>
      </dsp:txBody>
      <dsp:txXfrm>
        <a:off x="5442523" y="5827518"/>
        <a:ext cx="42049" cy="42049"/>
      </dsp:txXfrm>
    </dsp:sp>
    <dsp:sp modelId="{B1F36117-F85C-4D28-BB64-BD20D92C484E}">
      <dsp:nvSpPr>
        <dsp:cNvPr id="0" name=""/>
        <dsp:cNvSpPr/>
      </dsp:nvSpPr>
      <dsp:spPr>
        <a:xfrm>
          <a:off x="5880893" y="4941307"/>
          <a:ext cx="2934772" cy="1711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cap="none" dirty="0"/>
            <a:t>Vpliva na njihov telesni in duševni razvoj ter preprečuje številne bolezni, debelost, …</a:t>
          </a:r>
          <a:endParaRPr lang="sl-SI" sz="2400" b="1" kern="1200" dirty="0"/>
        </a:p>
      </dsp:txBody>
      <dsp:txXfrm>
        <a:off x="5931029" y="4991443"/>
        <a:ext cx="2834500" cy="1611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48DCE-0CC3-48B3-A687-10EA434D5B86}">
      <dsp:nvSpPr>
        <dsp:cNvPr id="0" name=""/>
        <dsp:cNvSpPr/>
      </dsp:nvSpPr>
      <dsp:spPr>
        <a:xfrm>
          <a:off x="6592345" y="2790251"/>
          <a:ext cx="190379" cy="524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896"/>
              </a:lnTo>
              <a:lnTo>
                <a:pt x="190379" y="389896"/>
              </a:lnTo>
              <a:lnTo>
                <a:pt x="190379" y="52402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67BC5-A219-4D10-90CA-350672639B9A}">
      <dsp:nvSpPr>
        <dsp:cNvPr id="0" name=""/>
        <dsp:cNvSpPr/>
      </dsp:nvSpPr>
      <dsp:spPr>
        <a:xfrm>
          <a:off x="4481993" y="1050662"/>
          <a:ext cx="2110351" cy="537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191"/>
              </a:lnTo>
              <a:lnTo>
                <a:pt x="2110351" y="403191"/>
              </a:lnTo>
              <a:lnTo>
                <a:pt x="2110351" y="53732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B8ABC-AD77-4EC1-8ACD-CD9151A94043}">
      <dsp:nvSpPr>
        <dsp:cNvPr id="0" name=""/>
        <dsp:cNvSpPr/>
      </dsp:nvSpPr>
      <dsp:spPr>
        <a:xfrm>
          <a:off x="1617940" y="2716329"/>
          <a:ext cx="1422405" cy="753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412"/>
              </a:lnTo>
              <a:lnTo>
                <a:pt x="1422405" y="619412"/>
              </a:lnTo>
              <a:lnTo>
                <a:pt x="1422405" y="75354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91A4D-1C63-4B1A-9AD4-4A398EF2B8E2}">
      <dsp:nvSpPr>
        <dsp:cNvPr id="0" name=""/>
        <dsp:cNvSpPr/>
      </dsp:nvSpPr>
      <dsp:spPr>
        <a:xfrm>
          <a:off x="654818" y="2716329"/>
          <a:ext cx="963121" cy="525942"/>
        </a:xfrm>
        <a:custGeom>
          <a:avLst/>
          <a:gdLst/>
          <a:ahLst/>
          <a:cxnLst/>
          <a:rect l="0" t="0" r="0" b="0"/>
          <a:pathLst>
            <a:path>
              <a:moveTo>
                <a:pt x="963121" y="0"/>
              </a:moveTo>
              <a:lnTo>
                <a:pt x="963121" y="391809"/>
              </a:lnTo>
              <a:lnTo>
                <a:pt x="0" y="391809"/>
              </a:lnTo>
              <a:lnTo>
                <a:pt x="0" y="5259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3105B-B717-4398-81E4-D01B395E58B1}">
      <dsp:nvSpPr>
        <dsp:cNvPr id="0" name=""/>
        <dsp:cNvSpPr/>
      </dsp:nvSpPr>
      <dsp:spPr>
        <a:xfrm>
          <a:off x="1617940" y="1050662"/>
          <a:ext cx="2864053" cy="537324"/>
        </a:xfrm>
        <a:custGeom>
          <a:avLst/>
          <a:gdLst/>
          <a:ahLst/>
          <a:cxnLst/>
          <a:rect l="0" t="0" r="0" b="0"/>
          <a:pathLst>
            <a:path>
              <a:moveTo>
                <a:pt x="2864053" y="0"/>
              </a:moveTo>
              <a:lnTo>
                <a:pt x="2864053" y="403191"/>
              </a:lnTo>
              <a:lnTo>
                <a:pt x="0" y="403191"/>
              </a:lnTo>
              <a:lnTo>
                <a:pt x="0" y="53732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1E0F0-BAE5-4A40-9AB6-4441BC930E17}">
      <dsp:nvSpPr>
        <dsp:cNvPr id="0" name=""/>
        <dsp:cNvSpPr/>
      </dsp:nvSpPr>
      <dsp:spPr>
        <a:xfrm>
          <a:off x="2647427" y="145932"/>
          <a:ext cx="3669132" cy="9047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43A37-CBF5-4B68-A86A-1EF078D677D5}">
      <dsp:nvSpPr>
        <dsp:cNvPr id="0" name=""/>
        <dsp:cNvSpPr/>
      </dsp:nvSpPr>
      <dsp:spPr>
        <a:xfrm>
          <a:off x="2808306" y="298767"/>
          <a:ext cx="3669132" cy="904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b="1" kern="1200" dirty="0">
              <a:solidFill>
                <a:srgbClr val="0070C0"/>
              </a:solidFill>
              <a:latin typeface="Berlin Sans FB Demi" pitchFamily="34" charset="0"/>
            </a:rPr>
            <a:t>CILJI PROGRAMA</a:t>
          </a:r>
        </a:p>
      </dsp:txBody>
      <dsp:txXfrm>
        <a:off x="2834805" y="325266"/>
        <a:ext cx="3616134" cy="851732"/>
      </dsp:txXfrm>
    </dsp:sp>
    <dsp:sp modelId="{0DA4A1D5-7982-401B-A375-F6FF355BD951}">
      <dsp:nvSpPr>
        <dsp:cNvPr id="0" name=""/>
        <dsp:cNvSpPr/>
      </dsp:nvSpPr>
      <dsp:spPr>
        <a:xfrm>
          <a:off x="661349" y="1587986"/>
          <a:ext cx="1913180" cy="11283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9C7D6-7D99-4BEE-B74A-FE24C2CB1B6F}">
      <dsp:nvSpPr>
        <dsp:cNvPr id="0" name=""/>
        <dsp:cNvSpPr/>
      </dsp:nvSpPr>
      <dsp:spPr>
        <a:xfrm>
          <a:off x="822228" y="1740821"/>
          <a:ext cx="1913180" cy="1128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Izboljšati gibalno učinkovitost</a:t>
          </a:r>
          <a:endParaRPr lang="sl-SI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855276" y="1773869"/>
        <a:ext cx="1847084" cy="1062246"/>
      </dsp:txXfrm>
    </dsp:sp>
    <dsp:sp modelId="{B52BF437-2122-4A26-B8B6-76BC0BBBE489}">
      <dsp:nvSpPr>
        <dsp:cNvPr id="0" name=""/>
        <dsp:cNvSpPr/>
      </dsp:nvSpPr>
      <dsp:spPr>
        <a:xfrm>
          <a:off x="-88864" y="3242271"/>
          <a:ext cx="1487364" cy="1406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8B75D-445E-48FB-AA85-7A58D824BF83}">
      <dsp:nvSpPr>
        <dsp:cNvPr id="0" name=""/>
        <dsp:cNvSpPr/>
      </dsp:nvSpPr>
      <dsp:spPr>
        <a:xfrm>
          <a:off x="72014" y="3395106"/>
          <a:ext cx="1487364" cy="14065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Oblikovanje pravilne telesna drže.</a:t>
          </a:r>
        </a:p>
      </dsp:txBody>
      <dsp:txXfrm>
        <a:off x="113210" y="3436302"/>
        <a:ext cx="1404972" cy="1324140"/>
      </dsp:txXfrm>
    </dsp:sp>
    <dsp:sp modelId="{C9C70C2C-F7DF-40F6-809D-A3BEE0AD48FE}">
      <dsp:nvSpPr>
        <dsp:cNvPr id="0" name=""/>
        <dsp:cNvSpPr/>
      </dsp:nvSpPr>
      <dsp:spPr>
        <a:xfrm>
          <a:off x="1711324" y="3469874"/>
          <a:ext cx="2658042" cy="28393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4F2661-1204-44B0-9644-1FCE0427E947}">
      <dsp:nvSpPr>
        <dsp:cNvPr id="0" name=""/>
        <dsp:cNvSpPr/>
      </dsp:nvSpPr>
      <dsp:spPr>
        <a:xfrm>
          <a:off x="1872203" y="3622709"/>
          <a:ext cx="2658042" cy="2839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Razvoj gibalnih in funkcionalnih sposobnosti: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koordinacija gibanja,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moč,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hitrost,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gibljivost,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natančnost,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ravnotežje,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splošna  vzdržljivost</a:t>
          </a:r>
        </a:p>
      </dsp:txBody>
      <dsp:txXfrm>
        <a:off x="1950054" y="3700560"/>
        <a:ext cx="2502340" cy="2683658"/>
      </dsp:txXfrm>
    </dsp:sp>
    <dsp:sp modelId="{E2309AEC-E5A7-4773-8CA1-1BA416A01E51}">
      <dsp:nvSpPr>
        <dsp:cNvPr id="0" name=""/>
        <dsp:cNvSpPr/>
      </dsp:nvSpPr>
      <dsp:spPr>
        <a:xfrm>
          <a:off x="5291464" y="1587986"/>
          <a:ext cx="2601762" cy="12022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8C9DE-711F-4EFD-B9AD-1F0AAB9DAEB2}">
      <dsp:nvSpPr>
        <dsp:cNvPr id="0" name=""/>
        <dsp:cNvSpPr/>
      </dsp:nvSpPr>
      <dsp:spPr>
        <a:xfrm>
          <a:off x="5452343" y="1740821"/>
          <a:ext cx="2601762" cy="1202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Nadgradnja športnih znanj z razširjenim programom, ki vsebuje</a:t>
          </a:r>
          <a:r>
            <a:rPr lang="sl-SI" sz="1600" b="1" kern="1200" dirty="0"/>
            <a:t>:</a:t>
          </a:r>
          <a:endParaRPr lang="sl-SI" sz="1600" kern="1200" dirty="0"/>
        </a:p>
      </dsp:txBody>
      <dsp:txXfrm>
        <a:off x="5487556" y="1776034"/>
        <a:ext cx="2531336" cy="1131838"/>
      </dsp:txXfrm>
    </dsp:sp>
    <dsp:sp modelId="{3095F211-43A2-4854-90B0-B1D7A892620B}">
      <dsp:nvSpPr>
        <dsp:cNvPr id="0" name=""/>
        <dsp:cNvSpPr/>
      </dsp:nvSpPr>
      <dsp:spPr>
        <a:xfrm>
          <a:off x="4797337" y="3314280"/>
          <a:ext cx="3970775" cy="31799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AEC02-4888-4E6A-9262-6EAEA42456F5}">
      <dsp:nvSpPr>
        <dsp:cNvPr id="0" name=""/>
        <dsp:cNvSpPr/>
      </dsp:nvSpPr>
      <dsp:spPr>
        <a:xfrm>
          <a:off x="4958216" y="3467115"/>
          <a:ext cx="3970775" cy="3179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NARAVNE OBLIKE GIBANJA IN IGRE,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ATLETSKA ABECEDA,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GIMNASTIČNA  ABECEDA,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PLESNE IGRE,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IGRE Z ŽOGO,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PLAVANJE,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POHODNIŠTVO,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DODATNE VSEBINE (jahanje ...).</a:t>
          </a:r>
        </a:p>
      </dsp:txBody>
      <dsp:txXfrm>
        <a:off x="5051353" y="3560252"/>
        <a:ext cx="3784501" cy="2993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69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57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397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95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520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16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210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400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811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9384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504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69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57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397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95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520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16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210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400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811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9384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504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542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444EE-C372-46C9-BE0D-E5FB92FA3446}" type="datetimeFigureOut">
              <a:rPr lang="sl-SI" smtClean="0"/>
              <a:t>29. 08. 2019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B5F4C-34CE-48DF-83F5-5147D9F41C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542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76672"/>
            <a:ext cx="6444208" cy="16849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523148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l-SI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OŠ Cirila Kosmača Piran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 descr="Povezana slik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58168"/>
            <a:ext cx="1800200" cy="129071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606997" y="4640028"/>
            <a:ext cx="55579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l-SI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  <a:cs typeface="Aharoni" pitchFamily="2" charset="-79"/>
              </a:rPr>
              <a:t>ŠPORTNE URICE </a:t>
            </a:r>
          </a:p>
          <a:p>
            <a:pPr algn="ctr"/>
            <a:r>
              <a:rPr lang="sl-SI" sz="5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  <a:cs typeface="Aharoni" pitchFamily="2" charset="-79"/>
              </a:rPr>
              <a:t>za</a:t>
            </a:r>
            <a:r>
              <a:rPr lang="sl-SI" sz="5400"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  <a:cs typeface="Aharoni" pitchFamily="2" charset="-79"/>
              </a:rPr>
              <a:t> </a:t>
            </a:r>
            <a:r>
              <a:rPr lang="sl-SI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  <a:cs typeface="Aharoni" pitchFamily="2" charset="-79"/>
              </a:rPr>
              <a:t>1. in 2. razred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 Demi" pitchFamily="34" charset="0"/>
              <a:cs typeface="Aharoni" pitchFamily="2" charset="-79"/>
            </a:endParaRPr>
          </a:p>
        </p:txBody>
      </p:sp>
      <p:pic>
        <p:nvPicPr>
          <p:cNvPr id="1026" name="Picture 2" descr="Sports help children 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36912"/>
            <a:ext cx="4116377" cy="214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72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Rezultat iskanja slik za SPORT KID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26" y="188640"/>
            <a:ext cx="2676814" cy="192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63678350"/>
              </p:ext>
            </p:extLst>
          </p:nvPr>
        </p:nvGraphicFramePr>
        <p:xfrm>
          <a:off x="107504" y="116631"/>
          <a:ext cx="8928992" cy="6696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7" r="-1189" b="9318"/>
          <a:stretch/>
        </p:blipFill>
        <p:spPr bwMode="auto">
          <a:xfrm>
            <a:off x="217714" y="4869160"/>
            <a:ext cx="2304906" cy="16731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91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0768"/>
            <a:ext cx="211455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69757366"/>
              </p:ext>
            </p:extLst>
          </p:nvPr>
        </p:nvGraphicFramePr>
        <p:xfrm>
          <a:off x="107504" y="0"/>
          <a:ext cx="8928992" cy="6957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29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3" name="Text Box 5"/>
          <p:cNvSpPr txBox="1"/>
          <p:nvPr/>
        </p:nvSpPr>
        <p:spPr>
          <a:xfrm>
            <a:off x="3419872" y="585023"/>
            <a:ext cx="4856480" cy="51562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l-SI" sz="3600" b="1" dirty="0">
                <a:ln>
                  <a:noFill/>
                </a:ln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OSTALE INFORMACIJE</a:t>
            </a:r>
            <a:endParaRPr lang="sl-SI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060848"/>
            <a:ext cx="91440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l-SI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Program </a:t>
            </a:r>
            <a:r>
              <a:rPr kumimoji="0" lang="sl-SI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ŠPORTNE URICE ZA NAJMLAJŠE</a:t>
            </a:r>
            <a:r>
              <a:rPr kumimoji="0" lang="sl-SI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obsega </a:t>
            </a:r>
            <a:r>
              <a:rPr kumimoji="0" lang="sl-SI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35 ur</a:t>
            </a:r>
            <a:r>
              <a:rPr kumimoji="0" lang="sl-SI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sl-SI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l-SI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Predvidoma bo </a:t>
            </a:r>
            <a:r>
              <a:rPr lang="sl-SI" sz="2400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2/3</a:t>
            </a:r>
            <a:r>
              <a:rPr kumimoji="0" lang="sl-SI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ur športnih dejavnosti izvedeno v telovadnici, 1/3 ur pa na terenu. </a:t>
            </a:r>
            <a:endParaRPr kumimoji="0" lang="sl-SI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l-SI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Športne urice so  nadstandardni program šole in ga sofinancirajo starši.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l-SI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Dodatne informacije lahko dobite pri učiteljicah</a:t>
            </a:r>
            <a:r>
              <a:rPr kumimoji="0" lang="sl-SI" sz="24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športa.</a:t>
            </a:r>
            <a:endParaRPr kumimoji="0" lang="sl-SI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7" name="Picture 11" descr="Rezultat iskanja slik za KIDS ATHLETIC CLIP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64"/>
          <a:stretch/>
        </p:blipFill>
        <p:spPr bwMode="auto">
          <a:xfrm>
            <a:off x="1597279" y="4725144"/>
            <a:ext cx="5949442" cy="186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Rezultat iskanja slik za KIDS HORSE RIDING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837" y="-4366"/>
            <a:ext cx="2873979" cy="219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26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220</Words>
  <Application>Microsoft Office PowerPoint</Application>
  <PresentationFormat>Diaprojekcija na zaslonu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10</vt:i4>
      </vt:variant>
      <vt:variant>
        <vt:lpstr>Tema</vt:lpstr>
      </vt:variant>
      <vt:variant>
        <vt:i4>3</vt:i4>
      </vt:variant>
      <vt:variant>
        <vt:lpstr>Naslovi diapozitivov</vt:lpstr>
      </vt:variant>
      <vt:variant>
        <vt:i4>4</vt:i4>
      </vt:variant>
    </vt:vector>
  </HeadingPairs>
  <TitlesOfParts>
    <vt:vector size="17" baseType="lpstr">
      <vt:lpstr>Aharoni</vt:lpstr>
      <vt:lpstr>Arial</vt:lpstr>
      <vt:lpstr>Berlin Sans FB Demi</vt:lpstr>
      <vt:lpstr>Calibri</vt:lpstr>
      <vt:lpstr>Franklin Gothic Book</vt:lpstr>
      <vt:lpstr>Franklin Gothic Medium</vt:lpstr>
      <vt:lpstr>Tahoma</vt:lpstr>
      <vt:lpstr>Times New Roman</vt:lpstr>
      <vt:lpstr>Tunga</vt:lpstr>
      <vt:lpstr>Wingdings</vt:lpstr>
      <vt:lpstr>Angles</vt:lpstr>
      <vt:lpstr>Office Theme</vt:lpstr>
      <vt:lpstr>1_Office Theme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 Cirila Kosmača Piran  ZIMSKA ŠOLA V NARAVI CŠOD PLANICA 20. – 24. 2. 2017</dc:title>
  <dc:creator>Ales</dc:creator>
  <cp:lastModifiedBy>Dejan Bogdanov</cp:lastModifiedBy>
  <cp:revision>36</cp:revision>
  <dcterms:created xsi:type="dcterms:W3CDTF">2016-12-10T15:20:31Z</dcterms:created>
  <dcterms:modified xsi:type="dcterms:W3CDTF">2019-08-29T11:14:21Z</dcterms:modified>
</cp:coreProperties>
</file>